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625" r:id="rId2"/>
    <p:sldId id="626" r:id="rId3"/>
    <p:sldId id="394" r:id="rId4"/>
    <p:sldId id="357" r:id="rId5"/>
    <p:sldId id="627" r:id="rId6"/>
    <p:sldId id="628" r:id="rId7"/>
    <p:sldId id="629" r:id="rId8"/>
    <p:sldId id="630" r:id="rId9"/>
    <p:sldId id="631" r:id="rId10"/>
    <p:sldId id="637" r:id="rId11"/>
    <p:sldId id="632" r:id="rId12"/>
    <p:sldId id="635" r:id="rId13"/>
    <p:sldId id="636" r:id="rId14"/>
    <p:sldId id="633" r:id="rId15"/>
    <p:sldId id="634" r:id="rId16"/>
    <p:sldId id="648" r:id="rId17"/>
    <p:sldId id="638" r:id="rId18"/>
    <p:sldId id="652" r:id="rId19"/>
    <p:sldId id="639" r:id="rId20"/>
    <p:sldId id="367"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71" r:id="rId38"/>
    <p:sldId id="669" r:id="rId39"/>
    <p:sldId id="670" r:id="rId40"/>
    <p:sldId id="640" r:id="rId41"/>
    <p:sldId id="64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B58FC-0ECC-4FD6-BE46-9A30ED9E465B}" v="58" dt="2022-02-10T20:40:47.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raLee Keller" userId="44c419de-5077-4b0c-83e7-9d629d046aa6" providerId="ADAL" clId="{468B58FC-0ECC-4FD6-BE46-9A30ED9E465B}"/>
    <pc:docChg chg="undo custSel addSld delSld modSld sldOrd delMainMaster">
      <pc:chgData name="MorraLee Keller" userId="44c419de-5077-4b0c-83e7-9d629d046aa6" providerId="ADAL" clId="{468B58FC-0ECC-4FD6-BE46-9A30ED9E465B}" dt="2022-02-18T15:04:35.200" v="2219" actId="20577"/>
      <pc:docMkLst>
        <pc:docMk/>
      </pc:docMkLst>
      <pc:sldChg chg="del ord">
        <pc:chgData name="MorraLee Keller" userId="44c419de-5077-4b0c-83e7-9d629d046aa6" providerId="ADAL" clId="{468B58FC-0ECC-4FD6-BE46-9A30ED9E465B}" dt="2022-02-10T18:22:05.772" v="441" actId="2696"/>
        <pc:sldMkLst>
          <pc:docMk/>
          <pc:sldMk cId="4135711453" sldId="256"/>
        </pc:sldMkLst>
      </pc:sldChg>
      <pc:sldChg chg="del">
        <pc:chgData name="MorraLee Keller" userId="44c419de-5077-4b0c-83e7-9d629d046aa6" providerId="ADAL" clId="{468B58FC-0ECC-4FD6-BE46-9A30ED9E465B}" dt="2022-02-10T18:26:58.801" v="507" actId="2696"/>
        <pc:sldMkLst>
          <pc:docMk/>
          <pc:sldMk cId="1274205477" sldId="257"/>
        </pc:sldMkLst>
      </pc:sldChg>
      <pc:sldChg chg="del">
        <pc:chgData name="MorraLee Keller" userId="44c419de-5077-4b0c-83e7-9d629d046aa6" providerId="ADAL" clId="{468B58FC-0ECC-4FD6-BE46-9A30ED9E465B}" dt="2022-02-10T19:00:46.793" v="1409" actId="2696"/>
        <pc:sldMkLst>
          <pc:docMk/>
          <pc:sldMk cId="1083498272" sldId="258"/>
        </pc:sldMkLst>
      </pc:sldChg>
      <pc:sldChg chg="del">
        <pc:chgData name="MorraLee Keller" userId="44c419de-5077-4b0c-83e7-9d629d046aa6" providerId="ADAL" clId="{468B58FC-0ECC-4FD6-BE46-9A30ED9E465B}" dt="2022-02-10T19:03:51.810" v="1440" actId="2696"/>
        <pc:sldMkLst>
          <pc:docMk/>
          <pc:sldMk cId="4036727853" sldId="259"/>
        </pc:sldMkLst>
      </pc:sldChg>
      <pc:sldChg chg="del">
        <pc:chgData name="MorraLee Keller" userId="44c419de-5077-4b0c-83e7-9d629d046aa6" providerId="ADAL" clId="{468B58FC-0ECC-4FD6-BE46-9A30ED9E465B}" dt="2022-02-10T19:14:25.021" v="1535" actId="2696"/>
        <pc:sldMkLst>
          <pc:docMk/>
          <pc:sldMk cId="4282048323" sldId="260"/>
        </pc:sldMkLst>
      </pc:sldChg>
      <pc:sldChg chg="del">
        <pc:chgData name="MorraLee Keller" userId="44c419de-5077-4b0c-83e7-9d629d046aa6" providerId="ADAL" clId="{468B58FC-0ECC-4FD6-BE46-9A30ED9E465B}" dt="2022-02-10T19:40:27.724" v="1756" actId="2696"/>
        <pc:sldMkLst>
          <pc:docMk/>
          <pc:sldMk cId="2177817598" sldId="282"/>
        </pc:sldMkLst>
      </pc:sldChg>
      <pc:sldChg chg="del">
        <pc:chgData name="MorraLee Keller" userId="44c419de-5077-4b0c-83e7-9d629d046aa6" providerId="ADAL" clId="{468B58FC-0ECC-4FD6-BE46-9A30ED9E465B}" dt="2022-02-10T19:29:18.420" v="1667" actId="2696"/>
        <pc:sldMkLst>
          <pc:docMk/>
          <pc:sldMk cId="1630769409" sldId="293"/>
        </pc:sldMkLst>
      </pc:sldChg>
      <pc:sldChg chg="del">
        <pc:chgData name="MorraLee Keller" userId="44c419de-5077-4b0c-83e7-9d629d046aa6" providerId="ADAL" clId="{468B58FC-0ECC-4FD6-BE46-9A30ED9E465B}" dt="2022-02-10T19:22:56.052" v="1580" actId="2696"/>
        <pc:sldMkLst>
          <pc:docMk/>
          <pc:sldMk cId="1007844782" sldId="347"/>
        </pc:sldMkLst>
      </pc:sldChg>
      <pc:sldChg chg="del">
        <pc:chgData name="MorraLee Keller" userId="44c419de-5077-4b0c-83e7-9d629d046aa6" providerId="ADAL" clId="{468B58FC-0ECC-4FD6-BE46-9A30ED9E465B}" dt="2022-02-10T19:24:19.447" v="1611" actId="2696"/>
        <pc:sldMkLst>
          <pc:docMk/>
          <pc:sldMk cId="3521283473" sldId="356"/>
        </pc:sldMkLst>
      </pc:sldChg>
      <pc:sldChg chg="modSp add mod">
        <pc:chgData name="MorraLee Keller" userId="44c419de-5077-4b0c-83e7-9d629d046aa6" providerId="ADAL" clId="{468B58FC-0ECC-4FD6-BE46-9A30ED9E465B}" dt="2022-02-10T18:16:30.359" v="381" actId="20577"/>
        <pc:sldMkLst>
          <pc:docMk/>
          <pc:sldMk cId="2889371477" sldId="357"/>
        </pc:sldMkLst>
        <pc:spChg chg="mod">
          <ac:chgData name="MorraLee Keller" userId="44c419de-5077-4b0c-83e7-9d629d046aa6" providerId="ADAL" clId="{468B58FC-0ECC-4FD6-BE46-9A30ED9E465B}" dt="2022-02-10T18:16:30.359" v="381" actId="20577"/>
          <ac:spMkLst>
            <pc:docMk/>
            <pc:sldMk cId="2889371477" sldId="357"/>
            <ac:spMk id="221" creationId="{00000000-0000-0000-0000-000000000000}"/>
          </ac:spMkLst>
        </pc:spChg>
      </pc:sldChg>
      <pc:sldChg chg="del">
        <pc:chgData name="MorraLee Keller" userId="44c419de-5077-4b0c-83e7-9d629d046aa6" providerId="ADAL" clId="{468B58FC-0ECC-4FD6-BE46-9A30ED9E465B}" dt="2022-02-10T19:32:11.600" v="1690" actId="2696"/>
        <pc:sldMkLst>
          <pc:docMk/>
          <pc:sldMk cId="1152437761" sldId="361"/>
        </pc:sldMkLst>
      </pc:sldChg>
      <pc:sldChg chg="del">
        <pc:chgData name="MorraLee Keller" userId="44c419de-5077-4b0c-83e7-9d629d046aa6" providerId="ADAL" clId="{468B58FC-0ECC-4FD6-BE46-9A30ED9E465B}" dt="2022-02-10T19:36:01.948" v="1719" actId="2696"/>
        <pc:sldMkLst>
          <pc:docMk/>
          <pc:sldMk cId="3597297607" sldId="362"/>
        </pc:sldMkLst>
      </pc:sldChg>
      <pc:sldChg chg="del">
        <pc:chgData name="MorraLee Keller" userId="44c419de-5077-4b0c-83e7-9d629d046aa6" providerId="ADAL" clId="{468B58FC-0ECC-4FD6-BE46-9A30ED9E465B}" dt="2022-02-10T19:37:38.258" v="1730" actId="2696"/>
        <pc:sldMkLst>
          <pc:docMk/>
          <pc:sldMk cId="798258355" sldId="363"/>
        </pc:sldMkLst>
      </pc:sldChg>
      <pc:sldChg chg="del">
        <pc:chgData name="MorraLee Keller" userId="44c419de-5077-4b0c-83e7-9d629d046aa6" providerId="ADAL" clId="{468B58FC-0ECC-4FD6-BE46-9A30ED9E465B}" dt="2022-02-10T19:42:54.393" v="1772" actId="2696"/>
        <pc:sldMkLst>
          <pc:docMk/>
          <pc:sldMk cId="2179106454" sldId="365"/>
        </pc:sldMkLst>
      </pc:sldChg>
      <pc:sldChg chg="del">
        <pc:chgData name="MorraLee Keller" userId="44c419de-5077-4b0c-83e7-9d629d046aa6" providerId="ADAL" clId="{468B58FC-0ECC-4FD6-BE46-9A30ED9E465B}" dt="2022-02-10T19:44:22.075" v="1818" actId="2696"/>
        <pc:sldMkLst>
          <pc:docMk/>
          <pc:sldMk cId="3063732255" sldId="366"/>
        </pc:sldMkLst>
      </pc:sldChg>
      <pc:sldChg chg="del">
        <pc:chgData name="MorraLee Keller" userId="44c419de-5077-4b0c-83e7-9d629d046aa6" providerId="ADAL" clId="{468B58FC-0ECC-4FD6-BE46-9A30ED9E465B}" dt="2022-02-10T19:44:31.546" v="1819" actId="2696"/>
        <pc:sldMkLst>
          <pc:docMk/>
          <pc:sldMk cId="3185164390" sldId="367"/>
        </pc:sldMkLst>
      </pc:sldChg>
      <pc:sldChg chg="modSp add mod">
        <pc:chgData name="MorraLee Keller" userId="44c419de-5077-4b0c-83e7-9d629d046aa6" providerId="ADAL" clId="{468B58FC-0ECC-4FD6-BE46-9A30ED9E465B}" dt="2022-02-10T19:45:17.514" v="1824" actId="1076"/>
        <pc:sldMkLst>
          <pc:docMk/>
          <pc:sldMk cId="3544345502" sldId="367"/>
        </pc:sldMkLst>
        <pc:picChg chg="mod">
          <ac:chgData name="MorraLee Keller" userId="44c419de-5077-4b0c-83e7-9d629d046aa6" providerId="ADAL" clId="{468B58FC-0ECC-4FD6-BE46-9A30ED9E465B}" dt="2022-02-10T19:45:17.514" v="1824" actId="1076"/>
          <ac:picMkLst>
            <pc:docMk/>
            <pc:sldMk cId="3544345502" sldId="367"/>
            <ac:picMk id="13" creationId="{AC1C4DB3-6B0E-45C8-9666-4D50005DA601}"/>
          </ac:picMkLst>
        </pc:picChg>
      </pc:sldChg>
      <pc:sldChg chg="del">
        <pc:chgData name="MorraLee Keller" userId="44c419de-5077-4b0c-83e7-9d629d046aa6" providerId="ADAL" clId="{468B58FC-0ECC-4FD6-BE46-9A30ED9E465B}" dt="2022-02-10T19:48:12.157" v="1850" actId="2696"/>
        <pc:sldMkLst>
          <pc:docMk/>
          <pc:sldMk cId="4136300569" sldId="369"/>
        </pc:sldMkLst>
      </pc:sldChg>
      <pc:sldChg chg="del">
        <pc:chgData name="MorraLee Keller" userId="44c419de-5077-4b0c-83e7-9d629d046aa6" providerId="ADAL" clId="{468B58FC-0ECC-4FD6-BE46-9A30ED9E465B}" dt="2022-02-10T19:48:42.858" v="1854" actId="2696"/>
        <pc:sldMkLst>
          <pc:docMk/>
          <pc:sldMk cId="2805372173" sldId="370"/>
        </pc:sldMkLst>
      </pc:sldChg>
      <pc:sldChg chg="modSp del mod">
        <pc:chgData name="MorraLee Keller" userId="44c419de-5077-4b0c-83e7-9d629d046aa6" providerId="ADAL" clId="{468B58FC-0ECC-4FD6-BE46-9A30ED9E465B}" dt="2022-02-10T19:49:36.544" v="1862" actId="2696"/>
        <pc:sldMkLst>
          <pc:docMk/>
          <pc:sldMk cId="4145911731" sldId="371"/>
        </pc:sldMkLst>
        <pc:picChg chg="mod">
          <ac:chgData name="MorraLee Keller" userId="44c419de-5077-4b0c-83e7-9d629d046aa6" providerId="ADAL" clId="{468B58FC-0ECC-4FD6-BE46-9A30ED9E465B}" dt="2022-02-10T19:49:01.900" v="1856" actId="1076"/>
          <ac:picMkLst>
            <pc:docMk/>
            <pc:sldMk cId="4145911731" sldId="371"/>
            <ac:picMk id="4" creationId="{68599D91-2E3A-4682-9BFE-164529E494D6}"/>
          </ac:picMkLst>
        </pc:picChg>
      </pc:sldChg>
      <pc:sldChg chg="del">
        <pc:chgData name="MorraLee Keller" userId="44c419de-5077-4b0c-83e7-9d629d046aa6" providerId="ADAL" clId="{468B58FC-0ECC-4FD6-BE46-9A30ED9E465B}" dt="2022-02-10T19:33:33.198" v="1703" actId="2696"/>
        <pc:sldMkLst>
          <pc:docMk/>
          <pc:sldMk cId="890341921" sldId="378"/>
        </pc:sldMkLst>
      </pc:sldChg>
      <pc:sldChg chg="del">
        <pc:chgData name="MorraLee Keller" userId="44c419de-5077-4b0c-83e7-9d629d046aa6" providerId="ADAL" clId="{468B58FC-0ECC-4FD6-BE46-9A30ED9E465B}" dt="2022-02-10T19:34:39.485" v="1713" actId="2696"/>
        <pc:sldMkLst>
          <pc:docMk/>
          <pc:sldMk cId="2247522842" sldId="379"/>
        </pc:sldMkLst>
      </pc:sldChg>
      <pc:sldChg chg="del">
        <pc:chgData name="MorraLee Keller" userId="44c419de-5077-4b0c-83e7-9d629d046aa6" providerId="ADAL" clId="{468B58FC-0ECC-4FD6-BE46-9A30ED9E465B}" dt="2022-02-10T19:27:24.005" v="1656" actId="2696"/>
        <pc:sldMkLst>
          <pc:docMk/>
          <pc:sldMk cId="4275030589" sldId="382"/>
        </pc:sldMkLst>
      </pc:sldChg>
      <pc:sldChg chg="del">
        <pc:chgData name="MorraLee Keller" userId="44c419de-5077-4b0c-83e7-9d629d046aa6" providerId="ADAL" clId="{468B58FC-0ECC-4FD6-BE46-9A30ED9E465B}" dt="2022-02-10T19:45:37.062" v="1825" actId="2696"/>
        <pc:sldMkLst>
          <pc:docMk/>
          <pc:sldMk cId="1719290177" sldId="383"/>
        </pc:sldMkLst>
      </pc:sldChg>
      <pc:sldChg chg="del">
        <pc:chgData name="MorraLee Keller" userId="44c419de-5077-4b0c-83e7-9d629d046aa6" providerId="ADAL" clId="{468B58FC-0ECC-4FD6-BE46-9A30ED9E465B}" dt="2022-02-10T19:36:48.152" v="1726" actId="2696"/>
        <pc:sldMkLst>
          <pc:docMk/>
          <pc:sldMk cId="702154695" sldId="384"/>
        </pc:sldMkLst>
      </pc:sldChg>
      <pc:sldChg chg="del">
        <pc:chgData name="MorraLee Keller" userId="44c419de-5077-4b0c-83e7-9d629d046aa6" providerId="ADAL" clId="{468B58FC-0ECC-4FD6-BE46-9A30ED9E465B}" dt="2022-02-10T19:38:34.954" v="1737" actId="2696"/>
        <pc:sldMkLst>
          <pc:docMk/>
          <pc:sldMk cId="67910274" sldId="387"/>
        </pc:sldMkLst>
      </pc:sldChg>
      <pc:sldChg chg="del">
        <pc:chgData name="MorraLee Keller" userId="44c419de-5077-4b0c-83e7-9d629d046aa6" providerId="ADAL" clId="{468B58FC-0ECC-4FD6-BE46-9A30ED9E465B}" dt="2022-02-10T19:39:31.199" v="1750" actId="2696"/>
        <pc:sldMkLst>
          <pc:docMk/>
          <pc:sldMk cId="2411916284" sldId="388"/>
        </pc:sldMkLst>
      </pc:sldChg>
      <pc:sldChg chg="del">
        <pc:chgData name="MorraLee Keller" userId="44c419de-5077-4b0c-83e7-9d629d046aa6" providerId="ADAL" clId="{468B58FC-0ECC-4FD6-BE46-9A30ED9E465B}" dt="2022-02-10T19:41:17.579" v="1763" actId="2696"/>
        <pc:sldMkLst>
          <pc:docMk/>
          <pc:sldMk cId="2533882365" sldId="390"/>
        </pc:sldMkLst>
      </pc:sldChg>
      <pc:sldChg chg="modSp add mod">
        <pc:chgData name="MorraLee Keller" userId="44c419de-5077-4b0c-83e7-9d629d046aa6" providerId="ADAL" clId="{468B58FC-0ECC-4FD6-BE46-9A30ED9E465B}" dt="2022-02-10T18:48:14.515" v="1019" actId="20577"/>
        <pc:sldMkLst>
          <pc:docMk/>
          <pc:sldMk cId="163302885" sldId="394"/>
        </pc:sldMkLst>
        <pc:spChg chg="mod">
          <ac:chgData name="MorraLee Keller" userId="44c419de-5077-4b0c-83e7-9d629d046aa6" providerId="ADAL" clId="{468B58FC-0ECC-4FD6-BE46-9A30ED9E465B}" dt="2022-02-10T18:48:14.515" v="1019" actId="20577"/>
          <ac:spMkLst>
            <pc:docMk/>
            <pc:sldMk cId="163302885" sldId="394"/>
            <ac:spMk id="4" creationId="{9ECF9576-96DC-4730-84F5-112F24A756F6}"/>
          </ac:spMkLst>
        </pc:spChg>
        <pc:spChg chg="mod">
          <ac:chgData name="MorraLee Keller" userId="44c419de-5077-4b0c-83e7-9d629d046aa6" providerId="ADAL" clId="{468B58FC-0ECC-4FD6-BE46-9A30ED9E465B}" dt="2022-02-10T18:15:51.413" v="346" actId="6549"/>
          <ac:spMkLst>
            <pc:docMk/>
            <pc:sldMk cId="163302885" sldId="394"/>
            <ac:spMk id="5" creationId="{413021B7-FFC0-4BDA-975D-52B275E4F486}"/>
          </ac:spMkLst>
        </pc:spChg>
      </pc:sldChg>
      <pc:sldChg chg="del">
        <pc:chgData name="MorraLee Keller" userId="44c419de-5077-4b0c-83e7-9d629d046aa6" providerId="ADAL" clId="{468B58FC-0ECC-4FD6-BE46-9A30ED9E465B}" dt="2022-02-10T19:18:09.584" v="1559" actId="2696"/>
        <pc:sldMkLst>
          <pc:docMk/>
          <pc:sldMk cId="3473016678" sldId="618"/>
        </pc:sldMkLst>
      </pc:sldChg>
      <pc:sldChg chg="del">
        <pc:chgData name="MorraLee Keller" userId="44c419de-5077-4b0c-83e7-9d629d046aa6" providerId="ADAL" clId="{468B58FC-0ECC-4FD6-BE46-9A30ED9E465B}" dt="2022-02-10T19:41:51.752" v="1768" actId="2696"/>
        <pc:sldMkLst>
          <pc:docMk/>
          <pc:sldMk cId="4065175281" sldId="620"/>
        </pc:sldMkLst>
      </pc:sldChg>
      <pc:sldChg chg="del">
        <pc:chgData name="MorraLee Keller" userId="44c419de-5077-4b0c-83e7-9d629d046aa6" providerId="ADAL" clId="{468B58FC-0ECC-4FD6-BE46-9A30ED9E465B}" dt="2022-02-10T19:50:40.508" v="1883" actId="2696"/>
        <pc:sldMkLst>
          <pc:docMk/>
          <pc:sldMk cId="2394515819" sldId="621"/>
        </pc:sldMkLst>
      </pc:sldChg>
      <pc:sldChg chg="del">
        <pc:chgData name="MorraLee Keller" userId="44c419de-5077-4b0c-83e7-9d629d046aa6" providerId="ADAL" clId="{468B58FC-0ECC-4FD6-BE46-9A30ED9E465B}" dt="2022-02-10T19:57:32.396" v="2089" actId="2696"/>
        <pc:sldMkLst>
          <pc:docMk/>
          <pc:sldMk cId="758021220" sldId="622"/>
        </pc:sldMkLst>
      </pc:sldChg>
      <pc:sldChg chg="new del">
        <pc:chgData name="MorraLee Keller" userId="44c419de-5077-4b0c-83e7-9d629d046aa6" providerId="ADAL" clId="{468B58FC-0ECC-4FD6-BE46-9A30ED9E465B}" dt="2022-02-10T18:12:32.024" v="5" actId="2696"/>
        <pc:sldMkLst>
          <pc:docMk/>
          <pc:sldMk cId="2644583348" sldId="623"/>
        </pc:sldMkLst>
      </pc:sldChg>
      <pc:sldChg chg="new del">
        <pc:chgData name="MorraLee Keller" userId="44c419de-5077-4b0c-83e7-9d629d046aa6" providerId="ADAL" clId="{468B58FC-0ECC-4FD6-BE46-9A30ED9E465B}" dt="2022-02-10T18:20:41.728" v="386" actId="2696"/>
        <pc:sldMkLst>
          <pc:docMk/>
          <pc:sldMk cId="4215940084" sldId="624"/>
        </pc:sldMkLst>
      </pc:sldChg>
      <pc:sldChg chg="modSp add mod">
        <pc:chgData name="MorraLee Keller" userId="44c419de-5077-4b0c-83e7-9d629d046aa6" providerId="ADAL" clId="{468B58FC-0ECC-4FD6-BE46-9A30ED9E465B}" dt="2022-02-18T15:04:35.200" v="2219" actId="20577"/>
        <pc:sldMkLst>
          <pc:docMk/>
          <pc:sldMk cId="1742519813" sldId="625"/>
        </pc:sldMkLst>
        <pc:spChg chg="mod">
          <ac:chgData name="MorraLee Keller" userId="44c419de-5077-4b0c-83e7-9d629d046aa6" providerId="ADAL" clId="{468B58FC-0ECC-4FD6-BE46-9A30ED9E465B}" dt="2022-02-10T19:59:34.173" v="2168" actId="20577"/>
          <ac:spMkLst>
            <pc:docMk/>
            <pc:sldMk cId="1742519813" sldId="625"/>
            <ac:spMk id="2" creationId="{107308CC-3096-4A36-8B44-3285227AEA23}"/>
          </ac:spMkLst>
        </pc:spChg>
        <pc:spChg chg="mod">
          <ac:chgData name="MorraLee Keller" userId="44c419de-5077-4b0c-83e7-9d629d046aa6" providerId="ADAL" clId="{468B58FC-0ECC-4FD6-BE46-9A30ED9E465B}" dt="2022-02-18T15:04:35.200" v="2219" actId="20577"/>
          <ac:spMkLst>
            <pc:docMk/>
            <pc:sldMk cId="1742519813" sldId="625"/>
            <ac:spMk id="184" creationId="{00000000-0000-0000-0000-000000000000}"/>
          </ac:spMkLst>
        </pc:spChg>
      </pc:sldChg>
      <pc:sldChg chg="add">
        <pc:chgData name="MorraLee Keller" userId="44c419de-5077-4b0c-83e7-9d629d046aa6" providerId="ADAL" clId="{468B58FC-0ECC-4FD6-BE46-9A30ED9E465B}" dt="2022-02-10T18:12:26.030" v="4"/>
        <pc:sldMkLst>
          <pc:docMk/>
          <pc:sldMk cId="2043146380" sldId="626"/>
        </pc:sldMkLst>
      </pc:sldChg>
      <pc:sldChg chg="modSp add del mod">
        <pc:chgData name="MorraLee Keller" userId="44c419de-5077-4b0c-83e7-9d629d046aa6" providerId="ADAL" clId="{468B58FC-0ECC-4FD6-BE46-9A30ED9E465B}" dt="2022-02-10T18:20:27.651" v="384" actId="2696"/>
        <pc:sldMkLst>
          <pc:docMk/>
          <pc:sldMk cId="334261906" sldId="627"/>
        </pc:sldMkLst>
        <pc:spChg chg="mod">
          <ac:chgData name="MorraLee Keller" userId="44c419de-5077-4b0c-83e7-9d629d046aa6" providerId="ADAL" clId="{468B58FC-0ECC-4FD6-BE46-9A30ED9E465B}" dt="2022-02-10T18:20:19.125" v="383" actId="27636"/>
          <ac:spMkLst>
            <pc:docMk/>
            <pc:sldMk cId="334261906" sldId="627"/>
            <ac:spMk id="5" creationId="{7175463E-D84A-4D3E-9726-5D482C90F622}"/>
          </ac:spMkLst>
        </pc:spChg>
      </pc:sldChg>
      <pc:sldChg chg="addSp delSp modSp add mod">
        <pc:chgData name="MorraLee Keller" userId="44c419de-5077-4b0c-83e7-9d629d046aa6" providerId="ADAL" clId="{468B58FC-0ECC-4FD6-BE46-9A30ED9E465B}" dt="2022-02-10T18:58:43.995" v="1392" actId="20577"/>
        <pc:sldMkLst>
          <pc:docMk/>
          <pc:sldMk cId="536421280" sldId="627"/>
        </pc:sldMkLst>
        <pc:spChg chg="mod">
          <ac:chgData name="MorraLee Keller" userId="44c419de-5077-4b0c-83e7-9d629d046aa6" providerId="ADAL" clId="{468B58FC-0ECC-4FD6-BE46-9A30ED9E465B}" dt="2022-02-10T18:58:43.995" v="1392" actId="20577"/>
          <ac:spMkLst>
            <pc:docMk/>
            <pc:sldMk cId="536421280" sldId="627"/>
            <ac:spMk id="5" creationId="{7175463E-D84A-4D3E-9726-5D482C90F622}"/>
          </ac:spMkLst>
        </pc:spChg>
        <pc:spChg chg="add del">
          <ac:chgData name="MorraLee Keller" userId="44c419de-5077-4b0c-83e7-9d629d046aa6" providerId="ADAL" clId="{468B58FC-0ECC-4FD6-BE46-9A30ED9E465B}" dt="2022-02-10T18:24:19.216" v="443" actId="22"/>
          <ac:spMkLst>
            <pc:docMk/>
            <pc:sldMk cId="536421280" sldId="627"/>
            <ac:spMk id="6" creationId="{B56BE498-CBD9-403B-87A5-6296EED3DE4C}"/>
          </ac:spMkLst>
        </pc:spChg>
        <pc:spChg chg="mod">
          <ac:chgData name="MorraLee Keller" userId="44c419de-5077-4b0c-83e7-9d629d046aa6" providerId="ADAL" clId="{468B58FC-0ECC-4FD6-BE46-9A30ED9E465B}" dt="2022-02-10T18:21:52.589" v="440" actId="20577"/>
          <ac:spMkLst>
            <pc:docMk/>
            <pc:sldMk cId="536421280" sldId="627"/>
            <ac:spMk id="189" creationId="{00000000-0000-0000-0000-000000000000}"/>
          </ac:spMkLst>
        </pc:spChg>
      </pc:sldChg>
      <pc:sldChg chg="modSp add mod">
        <pc:chgData name="MorraLee Keller" userId="44c419de-5077-4b0c-83e7-9d629d046aa6" providerId="ADAL" clId="{468B58FC-0ECC-4FD6-BE46-9A30ED9E465B}" dt="2022-02-10T18:26:38.737" v="506" actId="20577"/>
        <pc:sldMkLst>
          <pc:docMk/>
          <pc:sldMk cId="2640572366" sldId="628"/>
        </pc:sldMkLst>
        <pc:spChg chg="mod">
          <ac:chgData name="MorraLee Keller" userId="44c419de-5077-4b0c-83e7-9d629d046aa6" providerId="ADAL" clId="{468B58FC-0ECC-4FD6-BE46-9A30ED9E465B}" dt="2022-02-10T18:26:31.260" v="486" actId="27636"/>
          <ac:spMkLst>
            <pc:docMk/>
            <pc:sldMk cId="2640572366" sldId="628"/>
            <ac:spMk id="5" creationId="{7175463E-D84A-4D3E-9726-5D482C90F622}"/>
          </ac:spMkLst>
        </pc:spChg>
        <pc:spChg chg="mod">
          <ac:chgData name="MorraLee Keller" userId="44c419de-5077-4b0c-83e7-9d629d046aa6" providerId="ADAL" clId="{468B58FC-0ECC-4FD6-BE46-9A30ED9E465B}" dt="2022-02-10T18:26:38.737" v="506" actId="20577"/>
          <ac:spMkLst>
            <pc:docMk/>
            <pc:sldMk cId="2640572366" sldId="628"/>
            <ac:spMk id="189" creationId="{00000000-0000-0000-0000-000000000000}"/>
          </ac:spMkLst>
        </pc:spChg>
      </pc:sldChg>
      <pc:sldChg chg="modSp add mod">
        <pc:chgData name="MorraLee Keller" userId="44c419de-5077-4b0c-83e7-9d629d046aa6" providerId="ADAL" clId="{468B58FC-0ECC-4FD6-BE46-9A30ED9E465B}" dt="2022-02-10T18:47:50.975" v="999" actId="14100"/>
        <pc:sldMkLst>
          <pc:docMk/>
          <pc:sldMk cId="4054467235" sldId="629"/>
        </pc:sldMkLst>
        <pc:spChg chg="mod">
          <ac:chgData name="MorraLee Keller" userId="44c419de-5077-4b0c-83e7-9d629d046aa6" providerId="ADAL" clId="{468B58FC-0ECC-4FD6-BE46-9A30ED9E465B}" dt="2022-02-10T18:47:40.097" v="997" actId="20577"/>
          <ac:spMkLst>
            <pc:docMk/>
            <pc:sldMk cId="4054467235" sldId="629"/>
            <ac:spMk id="5" creationId="{7175463E-D84A-4D3E-9726-5D482C90F622}"/>
          </ac:spMkLst>
        </pc:spChg>
        <pc:spChg chg="mod">
          <ac:chgData name="MorraLee Keller" userId="44c419de-5077-4b0c-83e7-9d629d046aa6" providerId="ADAL" clId="{468B58FC-0ECC-4FD6-BE46-9A30ED9E465B}" dt="2022-02-10T18:47:50.975" v="999" actId="14100"/>
          <ac:spMkLst>
            <pc:docMk/>
            <pc:sldMk cId="4054467235" sldId="629"/>
            <ac:spMk id="189" creationId="{00000000-0000-0000-0000-000000000000}"/>
          </ac:spMkLst>
        </pc:spChg>
      </pc:sldChg>
      <pc:sldChg chg="modSp add mod">
        <pc:chgData name="MorraLee Keller" userId="44c419de-5077-4b0c-83e7-9d629d046aa6" providerId="ADAL" clId="{468B58FC-0ECC-4FD6-BE46-9A30ED9E465B}" dt="2022-02-10T18:58:02.758" v="1350" actId="255"/>
        <pc:sldMkLst>
          <pc:docMk/>
          <pc:sldMk cId="759146523" sldId="630"/>
        </pc:sldMkLst>
        <pc:spChg chg="mod">
          <ac:chgData name="MorraLee Keller" userId="44c419de-5077-4b0c-83e7-9d629d046aa6" providerId="ADAL" clId="{468B58FC-0ECC-4FD6-BE46-9A30ED9E465B}" dt="2022-02-10T18:58:02.758" v="1350" actId="255"/>
          <ac:spMkLst>
            <pc:docMk/>
            <pc:sldMk cId="759146523" sldId="630"/>
            <ac:spMk id="5" creationId="{7175463E-D84A-4D3E-9726-5D482C90F622}"/>
          </ac:spMkLst>
        </pc:spChg>
        <pc:spChg chg="mod">
          <ac:chgData name="MorraLee Keller" userId="44c419de-5077-4b0c-83e7-9d629d046aa6" providerId="ADAL" clId="{468B58FC-0ECC-4FD6-BE46-9A30ED9E465B}" dt="2022-02-10T18:48:05.253" v="1018" actId="20577"/>
          <ac:spMkLst>
            <pc:docMk/>
            <pc:sldMk cId="759146523" sldId="630"/>
            <ac:spMk id="189" creationId="{00000000-0000-0000-0000-000000000000}"/>
          </ac:spMkLst>
        </pc:spChg>
      </pc:sldChg>
      <pc:sldChg chg="addSp modSp new mod">
        <pc:chgData name="MorraLee Keller" userId="44c419de-5077-4b0c-83e7-9d629d046aa6" providerId="ADAL" clId="{468B58FC-0ECC-4FD6-BE46-9A30ED9E465B}" dt="2022-02-10T18:53:05.654" v="1045" actId="20577"/>
        <pc:sldMkLst>
          <pc:docMk/>
          <pc:sldMk cId="3528534545" sldId="631"/>
        </pc:sldMkLst>
        <pc:spChg chg="mod">
          <ac:chgData name="MorraLee Keller" userId="44c419de-5077-4b0c-83e7-9d629d046aa6" providerId="ADAL" clId="{468B58FC-0ECC-4FD6-BE46-9A30ED9E465B}" dt="2022-02-10T18:53:05.654" v="1045" actId="20577"/>
          <ac:spMkLst>
            <pc:docMk/>
            <pc:sldMk cId="3528534545" sldId="631"/>
            <ac:spMk id="2" creationId="{7F1E229C-2915-497A-B954-2545FE97B6C7}"/>
          </ac:spMkLst>
        </pc:spChg>
        <pc:graphicFrameChg chg="add mod">
          <ac:chgData name="MorraLee Keller" userId="44c419de-5077-4b0c-83e7-9d629d046aa6" providerId="ADAL" clId="{468B58FC-0ECC-4FD6-BE46-9A30ED9E465B}" dt="2022-02-10T18:52:36.926" v="1027" actId="14100"/>
          <ac:graphicFrameMkLst>
            <pc:docMk/>
            <pc:sldMk cId="3528534545" sldId="631"/>
            <ac:graphicFrameMk id="3" creationId="{CA459046-FFEA-44FE-AA35-D80B8C41FA11}"/>
          </ac:graphicFrameMkLst>
        </pc:graphicFrameChg>
      </pc:sldChg>
      <pc:sldChg chg="modSp add mod">
        <pc:chgData name="MorraLee Keller" userId="44c419de-5077-4b0c-83e7-9d629d046aa6" providerId="ADAL" clId="{468B58FC-0ECC-4FD6-BE46-9A30ED9E465B}" dt="2022-02-10T19:00:27.311" v="1408" actId="255"/>
        <pc:sldMkLst>
          <pc:docMk/>
          <pc:sldMk cId="3592785693" sldId="632"/>
        </pc:sldMkLst>
        <pc:spChg chg="mod">
          <ac:chgData name="MorraLee Keller" userId="44c419de-5077-4b0c-83e7-9d629d046aa6" providerId="ADAL" clId="{468B58FC-0ECC-4FD6-BE46-9A30ED9E465B}" dt="2022-02-10T19:00:27.311" v="1408" actId="255"/>
          <ac:spMkLst>
            <pc:docMk/>
            <pc:sldMk cId="3592785693" sldId="632"/>
            <ac:spMk id="5" creationId="{7175463E-D84A-4D3E-9726-5D482C90F622}"/>
          </ac:spMkLst>
        </pc:spChg>
        <pc:spChg chg="mod">
          <ac:chgData name="MorraLee Keller" userId="44c419de-5077-4b0c-83e7-9d629d046aa6" providerId="ADAL" clId="{468B58FC-0ECC-4FD6-BE46-9A30ED9E465B}" dt="2022-02-10T19:00:13.151" v="1407" actId="207"/>
          <ac:spMkLst>
            <pc:docMk/>
            <pc:sldMk cId="3592785693" sldId="632"/>
            <ac:spMk id="189" creationId="{00000000-0000-0000-0000-000000000000}"/>
          </ac:spMkLst>
        </pc:spChg>
      </pc:sldChg>
      <pc:sldChg chg="addSp modSp new mod">
        <pc:chgData name="MorraLee Keller" userId="44c419de-5077-4b0c-83e7-9d629d046aa6" providerId="ADAL" clId="{468B58FC-0ECC-4FD6-BE46-9A30ED9E465B}" dt="2022-02-10T19:13:16.441" v="1524" actId="20577"/>
        <pc:sldMkLst>
          <pc:docMk/>
          <pc:sldMk cId="3487060643" sldId="633"/>
        </pc:sldMkLst>
        <pc:spChg chg="mod">
          <ac:chgData name="MorraLee Keller" userId="44c419de-5077-4b0c-83e7-9d629d046aa6" providerId="ADAL" clId="{468B58FC-0ECC-4FD6-BE46-9A30ED9E465B}" dt="2022-02-10T19:13:16.441" v="1524" actId="20577"/>
          <ac:spMkLst>
            <pc:docMk/>
            <pc:sldMk cId="3487060643" sldId="633"/>
            <ac:spMk id="2" creationId="{465BC9CD-7277-4F5E-B96A-7829E6B06281}"/>
          </ac:spMkLst>
        </pc:spChg>
        <pc:picChg chg="add mod">
          <ac:chgData name="MorraLee Keller" userId="44c419de-5077-4b0c-83e7-9d629d046aa6" providerId="ADAL" clId="{468B58FC-0ECC-4FD6-BE46-9A30ED9E465B}" dt="2022-02-10T19:12:57.354" v="1497" actId="14100"/>
          <ac:picMkLst>
            <pc:docMk/>
            <pc:sldMk cId="3487060643" sldId="633"/>
            <ac:picMk id="3" creationId="{CB3E2A20-2200-4665-B4C3-A4B0BC1BB33F}"/>
          </ac:picMkLst>
        </pc:picChg>
      </pc:sldChg>
      <pc:sldChg chg="addSp modSp new mod">
        <pc:chgData name="MorraLee Keller" userId="44c419de-5077-4b0c-83e7-9d629d046aa6" providerId="ADAL" clId="{468B58FC-0ECC-4FD6-BE46-9A30ED9E465B}" dt="2022-02-10T19:18:39.435" v="1562" actId="207"/>
        <pc:sldMkLst>
          <pc:docMk/>
          <pc:sldMk cId="1948796579" sldId="634"/>
        </pc:sldMkLst>
        <pc:spChg chg="mod">
          <ac:chgData name="MorraLee Keller" userId="44c419de-5077-4b0c-83e7-9d629d046aa6" providerId="ADAL" clId="{468B58FC-0ECC-4FD6-BE46-9A30ED9E465B}" dt="2022-02-10T19:17:54.137" v="1558" actId="20577"/>
          <ac:spMkLst>
            <pc:docMk/>
            <pc:sldMk cId="1948796579" sldId="634"/>
            <ac:spMk id="2" creationId="{1F3E80AC-F00A-405E-BD3B-22915A14740B}"/>
          </ac:spMkLst>
        </pc:spChg>
        <pc:spChg chg="add mod">
          <ac:chgData name="MorraLee Keller" userId="44c419de-5077-4b0c-83e7-9d629d046aa6" providerId="ADAL" clId="{468B58FC-0ECC-4FD6-BE46-9A30ED9E465B}" dt="2022-02-10T19:17:32.970" v="1544" actId="207"/>
          <ac:spMkLst>
            <pc:docMk/>
            <pc:sldMk cId="1948796579" sldId="634"/>
            <ac:spMk id="4" creationId="{71CC97B6-060D-4155-8E71-24ACAB740E67}"/>
          </ac:spMkLst>
        </pc:spChg>
        <pc:spChg chg="add mod">
          <ac:chgData name="MorraLee Keller" userId="44c419de-5077-4b0c-83e7-9d629d046aa6" providerId="ADAL" clId="{468B58FC-0ECC-4FD6-BE46-9A30ED9E465B}" dt="2022-02-10T19:18:39.435" v="1562" actId="207"/>
          <ac:spMkLst>
            <pc:docMk/>
            <pc:sldMk cId="1948796579" sldId="634"/>
            <ac:spMk id="5" creationId="{467E4D52-BB0A-4795-9DDA-AE0500397161}"/>
          </ac:spMkLst>
        </pc:spChg>
        <pc:picChg chg="add mod">
          <ac:chgData name="MorraLee Keller" userId="44c419de-5077-4b0c-83e7-9d629d046aa6" providerId="ADAL" clId="{468B58FC-0ECC-4FD6-BE46-9A30ED9E465B}" dt="2022-02-10T19:16:20.860" v="1539" actId="14100"/>
          <ac:picMkLst>
            <pc:docMk/>
            <pc:sldMk cId="1948796579" sldId="634"/>
            <ac:picMk id="3" creationId="{AC1627EE-B5EA-4BB5-875C-58ADF787E255}"/>
          </ac:picMkLst>
        </pc:picChg>
      </pc:sldChg>
      <pc:sldChg chg="addSp modSp new mod ord">
        <pc:chgData name="MorraLee Keller" userId="44c419de-5077-4b0c-83e7-9d629d046aa6" providerId="ADAL" clId="{468B58FC-0ECC-4FD6-BE46-9A30ED9E465B}" dt="2022-02-10T19:02:32.945" v="1439" actId="207"/>
        <pc:sldMkLst>
          <pc:docMk/>
          <pc:sldMk cId="1883472972" sldId="635"/>
        </pc:sldMkLst>
        <pc:spChg chg="mod">
          <ac:chgData name="MorraLee Keller" userId="44c419de-5077-4b0c-83e7-9d629d046aa6" providerId="ADAL" clId="{468B58FC-0ECC-4FD6-BE46-9A30ED9E465B}" dt="2022-02-10T19:01:48.116" v="1433" actId="1076"/>
          <ac:spMkLst>
            <pc:docMk/>
            <pc:sldMk cId="1883472972" sldId="635"/>
            <ac:spMk id="2" creationId="{75822CFA-A6DF-4D9B-B99A-3CE2BCBDBCBD}"/>
          </ac:spMkLst>
        </pc:spChg>
        <pc:spChg chg="mod">
          <ac:chgData name="MorraLee Keller" userId="44c419de-5077-4b0c-83e7-9d629d046aa6" providerId="ADAL" clId="{468B58FC-0ECC-4FD6-BE46-9A30ED9E465B}" dt="2022-02-10T19:02:23.747" v="1437" actId="27636"/>
          <ac:spMkLst>
            <pc:docMk/>
            <pc:sldMk cId="1883472972" sldId="635"/>
            <ac:spMk id="3" creationId="{9462AEF2-857A-468F-A870-5836D1C1204C}"/>
          </ac:spMkLst>
        </pc:spChg>
        <pc:spChg chg="mod">
          <ac:chgData name="MorraLee Keller" userId="44c419de-5077-4b0c-83e7-9d629d046aa6" providerId="ADAL" clId="{468B58FC-0ECC-4FD6-BE46-9A30ED9E465B}" dt="2022-02-10T19:02:32.945" v="1439" actId="207"/>
          <ac:spMkLst>
            <pc:docMk/>
            <pc:sldMk cId="1883472972" sldId="635"/>
            <ac:spMk id="4" creationId="{304EBFB5-6B22-4258-8DD2-4B6511955FE9}"/>
          </ac:spMkLst>
        </pc:spChg>
        <pc:picChg chg="add mod">
          <ac:chgData name="MorraLee Keller" userId="44c419de-5077-4b0c-83e7-9d629d046aa6" providerId="ADAL" clId="{468B58FC-0ECC-4FD6-BE46-9A30ED9E465B}" dt="2022-02-10T19:01:56.759" v="1435" actId="14100"/>
          <ac:picMkLst>
            <pc:docMk/>
            <pc:sldMk cId="1883472972" sldId="635"/>
            <ac:picMk id="5" creationId="{AAB065C3-B865-4B0B-AF12-311AD908F05A}"/>
          </ac:picMkLst>
        </pc:picChg>
      </pc:sldChg>
      <pc:sldChg chg="modSp add mod">
        <pc:chgData name="MorraLee Keller" userId="44c419de-5077-4b0c-83e7-9d629d046aa6" providerId="ADAL" clId="{468B58FC-0ECC-4FD6-BE46-9A30ED9E465B}" dt="2022-02-10T19:04:45.433" v="1485" actId="20577"/>
        <pc:sldMkLst>
          <pc:docMk/>
          <pc:sldMk cId="1277966719" sldId="636"/>
        </pc:sldMkLst>
        <pc:spChg chg="mod">
          <ac:chgData name="MorraLee Keller" userId="44c419de-5077-4b0c-83e7-9d629d046aa6" providerId="ADAL" clId="{468B58FC-0ECC-4FD6-BE46-9A30ED9E465B}" dt="2022-02-10T19:04:45.433" v="1485" actId="20577"/>
          <ac:spMkLst>
            <pc:docMk/>
            <pc:sldMk cId="1277966719" sldId="636"/>
            <ac:spMk id="221" creationId="{00000000-0000-0000-0000-000000000000}"/>
          </ac:spMkLst>
        </pc:spChg>
      </pc:sldChg>
      <pc:sldChg chg="modSp add mod">
        <pc:chgData name="MorraLee Keller" userId="44c419de-5077-4b0c-83e7-9d629d046aa6" providerId="ADAL" clId="{468B58FC-0ECC-4FD6-BE46-9A30ED9E465B}" dt="2022-02-10T19:05:05.098" v="1493" actId="20577"/>
        <pc:sldMkLst>
          <pc:docMk/>
          <pc:sldMk cId="811962871" sldId="637"/>
        </pc:sldMkLst>
        <pc:spChg chg="mod">
          <ac:chgData name="MorraLee Keller" userId="44c419de-5077-4b0c-83e7-9d629d046aa6" providerId="ADAL" clId="{468B58FC-0ECC-4FD6-BE46-9A30ED9E465B}" dt="2022-02-10T19:05:05.098" v="1493" actId="20577"/>
          <ac:spMkLst>
            <pc:docMk/>
            <pc:sldMk cId="811962871" sldId="637"/>
            <ac:spMk id="221" creationId="{00000000-0000-0000-0000-000000000000}"/>
          </ac:spMkLst>
        </pc:spChg>
      </pc:sldChg>
      <pc:sldChg chg="addSp delSp modSp new mod ord">
        <pc:chgData name="MorraLee Keller" userId="44c419de-5077-4b0c-83e7-9d629d046aa6" providerId="ADAL" clId="{468B58FC-0ECC-4FD6-BE46-9A30ED9E465B}" dt="2022-02-10T19:23:52.970" v="1610" actId="20577"/>
        <pc:sldMkLst>
          <pc:docMk/>
          <pc:sldMk cId="571868347" sldId="638"/>
        </pc:sldMkLst>
        <pc:spChg chg="mod">
          <ac:chgData name="MorraLee Keller" userId="44c419de-5077-4b0c-83e7-9d629d046aa6" providerId="ADAL" clId="{468B58FC-0ECC-4FD6-BE46-9A30ED9E465B}" dt="2022-02-10T19:23:52.970" v="1610" actId="20577"/>
          <ac:spMkLst>
            <pc:docMk/>
            <pc:sldMk cId="571868347" sldId="638"/>
            <ac:spMk id="2" creationId="{4932EAD2-58A5-47FA-8C76-76AC81A26796}"/>
          </ac:spMkLst>
        </pc:spChg>
        <pc:spChg chg="del">
          <ac:chgData name="MorraLee Keller" userId="44c419de-5077-4b0c-83e7-9d629d046aa6" providerId="ADAL" clId="{468B58FC-0ECC-4FD6-BE46-9A30ED9E465B}" dt="2022-02-10T19:23:17.490" v="1581"/>
          <ac:spMkLst>
            <pc:docMk/>
            <pc:sldMk cId="571868347" sldId="638"/>
            <ac:spMk id="3" creationId="{B3311644-C903-4A31-9EB6-1A7D83D782F4}"/>
          </ac:spMkLst>
        </pc:spChg>
        <pc:picChg chg="add mod">
          <ac:chgData name="MorraLee Keller" userId="44c419de-5077-4b0c-83e7-9d629d046aa6" providerId="ADAL" clId="{468B58FC-0ECC-4FD6-BE46-9A30ED9E465B}" dt="2022-02-10T19:23:26.760" v="1584" actId="14100"/>
          <ac:picMkLst>
            <pc:docMk/>
            <pc:sldMk cId="571868347" sldId="638"/>
            <ac:picMk id="4" creationId="{7AA912F1-467C-42B5-91F5-7B13C6774EC8}"/>
          </ac:picMkLst>
        </pc:picChg>
      </pc:sldChg>
      <pc:sldChg chg="addSp modSp new mod">
        <pc:chgData name="MorraLee Keller" userId="44c419de-5077-4b0c-83e7-9d629d046aa6" providerId="ADAL" clId="{468B58FC-0ECC-4FD6-BE46-9A30ED9E465B}" dt="2022-02-10T19:28:50.453" v="1666" actId="207"/>
        <pc:sldMkLst>
          <pc:docMk/>
          <pc:sldMk cId="3053188786" sldId="639"/>
        </pc:sldMkLst>
        <pc:spChg chg="mod">
          <ac:chgData name="MorraLee Keller" userId="44c419de-5077-4b0c-83e7-9d629d046aa6" providerId="ADAL" clId="{468B58FC-0ECC-4FD6-BE46-9A30ED9E465B}" dt="2022-02-10T19:28:50.453" v="1666" actId="207"/>
          <ac:spMkLst>
            <pc:docMk/>
            <pc:sldMk cId="3053188786" sldId="639"/>
            <ac:spMk id="3" creationId="{620E71C1-8098-41EE-B9D7-FF96F9F0A4AE}"/>
          </ac:spMkLst>
        </pc:spChg>
        <pc:picChg chg="add mod">
          <ac:chgData name="MorraLee Keller" userId="44c419de-5077-4b0c-83e7-9d629d046aa6" providerId="ADAL" clId="{468B58FC-0ECC-4FD6-BE46-9A30ED9E465B}" dt="2022-02-10T19:28:18.981" v="1663" actId="14100"/>
          <ac:picMkLst>
            <pc:docMk/>
            <pc:sldMk cId="3053188786" sldId="639"/>
            <ac:picMk id="4" creationId="{FBB7014E-CA3C-4C69-89A0-0270017B3303}"/>
          </ac:picMkLst>
        </pc:picChg>
      </pc:sldChg>
      <pc:sldChg chg="modSp new mod ord">
        <pc:chgData name="MorraLee Keller" userId="44c419de-5077-4b0c-83e7-9d629d046aa6" providerId="ADAL" clId="{468B58FC-0ECC-4FD6-BE46-9A30ED9E465B}" dt="2022-02-10T19:57:18.001" v="2088" actId="20577"/>
        <pc:sldMkLst>
          <pc:docMk/>
          <pc:sldMk cId="2667361963" sldId="640"/>
        </pc:sldMkLst>
        <pc:spChg chg="mod">
          <ac:chgData name="MorraLee Keller" userId="44c419de-5077-4b0c-83e7-9d629d046aa6" providerId="ADAL" clId="{468B58FC-0ECC-4FD6-BE46-9A30ED9E465B}" dt="2022-02-10T19:51:39.009" v="1918" actId="20577"/>
          <ac:spMkLst>
            <pc:docMk/>
            <pc:sldMk cId="2667361963" sldId="640"/>
            <ac:spMk id="2" creationId="{82765CAD-157D-4993-8D09-262C99AE632C}"/>
          </ac:spMkLst>
        </pc:spChg>
        <pc:spChg chg="mod">
          <ac:chgData name="MorraLee Keller" userId="44c419de-5077-4b0c-83e7-9d629d046aa6" providerId="ADAL" clId="{468B58FC-0ECC-4FD6-BE46-9A30ED9E465B}" dt="2022-02-10T19:57:18.001" v="2088" actId="20577"/>
          <ac:spMkLst>
            <pc:docMk/>
            <pc:sldMk cId="2667361963" sldId="640"/>
            <ac:spMk id="3" creationId="{9F6A3B58-E556-4A38-81EF-C36D4A4CE98D}"/>
          </ac:spMkLst>
        </pc:spChg>
      </pc:sldChg>
      <pc:sldChg chg="addSp delSp modSp new mod setBg">
        <pc:chgData name="MorraLee Keller" userId="44c419de-5077-4b0c-83e7-9d629d046aa6" providerId="ADAL" clId="{468B58FC-0ECC-4FD6-BE46-9A30ED9E465B}" dt="2022-02-10T19:58:24.720" v="2108" actId="14100"/>
        <pc:sldMkLst>
          <pc:docMk/>
          <pc:sldMk cId="3123495318" sldId="641"/>
        </pc:sldMkLst>
        <pc:spChg chg="mod">
          <ac:chgData name="MorraLee Keller" userId="44c419de-5077-4b0c-83e7-9d629d046aa6" providerId="ADAL" clId="{468B58FC-0ECC-4FD6-BE46-9A30ED9E465B}" dt="2022-02-10T19:58:14.474" v="2105" actId="26606"/>
          <ac:spMkLst>
            <pc:docMk/>
            <pc:sldMk cId="3123495318" sldId="641"/>
            <ac:spMk id="2" creationId="{C5FA3CAD-C438-4A46-984A-573A8A01521E}"/>
          </ac:spMkLst>
        </pc:spChg>
        <pc:spChg chg="del">
          <ac:chgData name="MorraLee Keller" userId="44c419de-5077-4b0c-83e7-9d629d046aa6" providerId="ADAL" clId="{468B58FC-0ECC-4FD6-BE46-9A30ED9E465B}" dt="2022-02-10T19:58:07.186" v="2103" actId="931"/>
          <ac:spMkLst>
            <pc:docMk/>
            <pc:sldMk cId="3123495318" sldId="641"/>
            <ac:spMk id="3" creationId="{38513060-00F7-4C84-BAEE-EF64EE6652CD}"/>
          </ac:spMkLst>
        </pc:spChg>
        <pc:spChg chg="add">
          <ac:chgData name="MorraLee Keller" userId="44c419de-5077-4b0c-83e7-9d629d046aa6" providerId="ADAL" clId="{468B58FC-0ECC-4FD6-BE46-9A30ED9E465B}" dt="2022-02-10T19:58:14.474" v="2105" actId="26606"/>
          <ac:spMkLst>
            <pc:docMk/>
            <pc:sldMk cId="3123495318" sldId="641"/>
            <ac:spMk id="10" creationId="{2928117C-9446-4E7F-AE62-95E0F6DB5B27}"/>
          </ac:spMkLst>
        </pc:spChg>
        <pc:spChg chg="add">
          <ac:chgData name="MorraLee Keller" userId="44c419de-5077-4b0c-83e7-9d629d046aa6" providerId="ADAL" clId="{468B58FC-0ECC-4FD6-BE46-9A30ED9E465B}" dt="2022-02-10T19:58:14.474" v="2105" actId="26606"/>
          <ac:spMkLst>
            <pc:docMk/>
            <pc:sldMk cId="3123495318" sldId="641"/>
            <ac:spMk id="12" creationId="{84D30AFB-4D71-48B0-AA00-28EE92363A5F}"/>
          </ac:spMkLst>
        </pc:spChg>
        <pc:spChg chg="add">
          <ac:chgData name="MorraLee Keller" userId="44c419de-5077-4b0c-83e7-9d629d046aa6" providerId="ADAL" clId="{468B58FC-0ECC-4FD6-BE46-9A30ED9E465B}" dt="2022-02-10T19:58:14.474" v="2105" actId="26606"/>
          <ac:spMkLst>
            <pc:docMk/>
            <pc:sldMk cId="3123495318" sldId="641"/>
            <ac:spMk id="14" creationId="{96A0B76F-8010-4C62-B4B6-C5FC438C059E}"/>
          </ac:spMkLst>
        </pc:spChg>
        <pc:spChg chg="add">
          <ac:chgData name="MorraLee Keller" userId="44c419de-5077-4b0c-83e7-9d629d046aa6" providerId="ADAL" clId="{468B58FC-0ECC-4FD6-BE46-9A30ED9E465B}" dt="2022-02-10T19:58:14.474" v="2105" actId="26606"/>
          <ac:spMkLst>
            <pc:docMk/>
            <pc:sldMk cId="3123495318" sldId="641"/>
            <ac:spMk id="16" creationId="{9FC936C0-4624-438D-BDD0-6B296BD6409D}"/>
          </ac:spMkLst>
        </pc:spChg>
        <pc:spChg chg="add">
          <ac:chgData name="MorraLee Keller" userId="44c419de-5077-4b0c-83e7-9d629d046aa6" providerId="ADAL" clId="{468B58FC-0ECC-4FD6-BE46-9A30ED9E465B}" dt="2022-02-10T19:58:14.474" v="2105" actId="26606"/>
          <ac:spMkLst>
            <pc:docMk/>
            <pc:sldMk cId="3123495318" sldId="641"/>
            <ac:spMk id="18" creationId="{E08D4B6A-8113-4DFB-B82E-B60CAC8E0A50}"/>
          </ac:spMkLst>
        </pc:spChg>
        <pc:spChg chg="add">
          <ac:chgData name="MorraLee Keller" userId="44c419de-5077-4b0c-83e7-9d629d046aa6" providerId="ADAL" clId="{468B58FC-0ECC-4FD6-BE46-9A30ED9E465B}" dt="2022-02-10T19:58:14.474" v="2105" actId="26606"/>
          <ac:spMkLst>
            <pc:docMk/>
            <pc:sldMk cId="3123495318" sldId="641"/>
            <ac:spMk id="20" creationId="{9822E561-F97C-4CBB-A9A6-A6BF6317BC84}"/>
          </ac:spMkLst>
        </pc:spChg>
        <pc:spChg chg="add">
          <ac:chgData name="MorraLee Keller" userId="44c419de-5077-4b0c-83e7-9d629d046aa6" providerId="ADAL" clId="{468B58FC-0ECC-4FD6-BE46-9A30ED9E465B}" dt="2022-02-10T19:58:14.474" v="2105" actId="26606"/>
          <ac:spMkLst>
            <pc:docMk/>
            <pc:sldMk cId="3123495318" sldId="641"/>
            <ac:spMk id="22" creationId="{B01B0E58-A5C8-4CDA-A2E0-35DF94E59857}"/>
          </ac:spMkLst>
        </pc:spChg>
        <pc:picChg chg="add mod">
          <ac:chgData name="MorraLee Keller" userId="44c419de-5077-4b0c-83e7-9d629d046aa6" providerId="ADAL" clId="{468B58FC-0ECC-4FD6-BE46-9A30ED9E465B}" dt="2022-02-10T19:58:24.720" v="2108" actId="14100"/>
          <ac:picMkLst>
            <pc:docMk/>
            <pc:sldMk cId="3123495318" sldId="641"/>
            <ac:picMk id="5" creationId="{62DE24DD-6F9B-48B3-8886-0C17BA1B4A25}"/>
          </ac:picMkLst>
        </pc:picChg>
      </pc:sldChg>
      <pc:sldChg chg="new del">
        <pc:chgData name="MorraLee Keller" userId="44c419de-5077-4b0c-83e7-9d629d046aa6" providerId="ADAL" clId="{468B58FC-0ECC-4FD6-BE46-9A30ED9E465B}" dt="2022-02-10T19:58:29.014" v="2109" actId="2696"/>
        <pc:sldMkLst>
          <pc:docMk/>
          <pc:sldMk cId="2584485467" sldId="642"/>
        </pc:sldMkLst>
      </pc:sldChg>
      <pc:sldChg chg="new del">
        <pc:chgData name="MorraLee Keller" userId="44c419de-5077-4b0c-83e7-9d629d046aa6" providerId="ADAL" clId="{468B58FC-0ECC-4FD6-BE46-9A30ED9E465B}" dt="2022-02-10T19:58:32.623" v="2110" actId="2696"/>
        <pc:sldMkLst>
          <pc:docMk/>
          <pc:sldMk cId="1279949107" sldId="643"/>
        </pc:sldMkLst>
      </pc:sldChg>
      <pc:sldChg chg="new del">
        <pc:chgData name="MorraLee Keller" userId="44c419de-5077-4b0c-83e7-9d629d046aa6" providerId="ADAL" clId="{468B58FC-0ECC-4FD6-BE46-9A30ED9E465B}" dt="2022-02-10T19:58:35.628" v="2111" actId="2696"/>
        <pc:sldMkLst>
          <pc:docMk/>
          <pc:sldMk cId="3032629904" sldId="644"/>
        </pc:sldMkLst>
      </pc:sldChg>
      <pc:sldChg chg="new del">
        <pc:chgData name="MorraLee Keller" userId="44c419de-5077-4b0c-83e7-9d629d046aa6" providerId="ADAL" clId="{468B58FC-0ECC-4FD6-BE46-9A30ED9E465B}" dt="2022-02-10T19:58:38.393" v="2112" actId="2696"/>
        <pc:sldMkLst>
          <pc:docMk/>
          <pc:sldMk cId="3634750076" sldId="645"/>
        </pc:sldMkLst>
      </pc:sldChg>
      <pc:sldChg chg="new del">
        <pc:chgData name="MorraLee Keller" userId="44c419de-5077-4b0c-83e7-9d629d046aa6" providerId="ADAL" clId="{468B58FC-0ECC-4FD6-BE46-9A30ED9E465B}" dt="2022-02-10T19:58:40.807" v="2113" actId="2696"/>
        <pc:sldMkLst>
          <pc:docMk/>
          <pc:sldMk cId="3774555284" sldId="646"/>
        </pc:sldMkLst>
      </pc:sldChg>
      <pc:sldChg chg="new del">
        <pc:chgData name="MorraLee Keller" userId="44c419de-5077-4b0c-83e7-9d629d046aa6" providerId="ADAL" clId="{468B58FC-0ECC-4FD6-BE46-9A30ED9E465B}" dt="2022-02-10T19:58:43.458" v="2114" actId="2696"/>
        <pc:sldMkLst>
          <pc:docMk/>
          <pc:sldMk cId="2470578060" sldId="647"/>
        </pc:sldMkLst>
      </pc:sldChg>
      <pc:sldChg chg="addSp delSp modSp new mod">
        <pc:chgData name="MorraLee Keller" userId="44c419de-5077-4b0c-83e7-9d629d046aa6" providerId="ADAL" clId="{468B58FC-0ECC-4FD6-BE46-9A30ED9E465B}" dt="2022-02-10T19:22:35.854" v="1579" actId="208"/>
        <pc:sldMkLst>
          <pc:docMk/>
          <pc:sldMk cId="2290936380" sldId="648"/>
        </pc:sldMkLst>
        <pc:spChg chg="del">
          <ac:chgData name="MorraLee Keller" userId="44c419de-5077-4b0c-83e7-9d629d046aa6" providerId="ADAL" clId="{468B58FC-0ECC-4FD6-BE46-9A30ED9E465B}" dt="2022-02-10T19:19:29.517" v="1566"/>
          <ac:spMkLst>
            <pc:docMk/>
            <pc:sldMk cId="2290936380" sldId="648"/>
            <ac:spMk id="3" creationId="{CBC0163B-6C12-45F7-9E77-2E1F77E99AC1}"/>
          </ac:spMkLst>
        </pc:spChg>
        <pc:spChg chg="mod">
          <ac:chgData name="MorraLee Keller" userId="44c419de-5077-4b0c-83e7-9d629d046aa6" providerId="ADAL" clId="{468B58FC-0ECC-4FD6-BE46-9A30ED9E465B}" dt="2022-02-10T19:20:18.803" v="1571" actId="207"/>
          <ac:spMkLst>
            <pc:docMk/>
            <pc:sldMk cId="2290936380" sldId="648"/>
            <ac:spMk id="4" creationId="{559F6025-2C0B-4979-A0F1-2FFF1A142C63}"/>
          </ac:spMkLst>
        </pc:spChg>
        <pc:spChg chg="add mod">
          <ac:chgData name="MorraLee Keller" userId="44c419de-5077-4b0c-83e7-9d629d046aa6" providerId="ADAL" clId="{468B58FC-0ECC-4FD6-BE46-9A30ED9E465B}" dt="2022-02-10T19:22:35.854" v="1579" actId="208"/>
          <ac:spMkLst>
            <pc:docMk/>
            <pc:sldMk cId="2290936380" sldId="648"/>
            <ac:spMk id="7" creationId="{757EBCFF-6CE9-49BB-8F6A-D9B34CD177BA}"/>
          </ac:spMkLst>
        </pc:spChg>
        <pc:picChg chg="add mod">
          <ac:chgData name="MorraLee Keller" userId="44c419de-5077-4b0c-83e7-9d629d046aa6" providerId="ADAL" clId="{468B58FC-0ECC-4FD6-BE46-9A30ED9E465B}" dt="2022-02-10T19:19:41.333" v="1569" actId="14100"/>
          <ac:picMkLst>
            <pc:docMk/>
            <pc:sldMk cId="2290936380" sldId="648"/>
            <ac:picMk id="5" creationId="{BB3103AE-083F-4044-B9AE-7ECA83294D1F}"/>
          </ac:picMkLst>
        </pc:picChg>
        <pc:inkChg chg="add del">
          <ac:chgData name="MorraLee Keller" userId="44c419de-5077-4b0c-83e7-9d629d046aa6" providerId="ADAL" clId="{468B58FC-0ECC-4FD6-BE46-9A30ED9E465B}" dt="2022-02-10T19:22:00.118" v="1573"/>
          <ac:inkMkLst>
            <pc:docMk/>
            <pc:sldMk cId="2290936380" sldId="648"/>
            <ac:inkMk id="6" creationId="{C1F25E33-B8B4-42EE-85FA-50A54F842D1A}"/>
          </ac:inkMkLst>
        </pc:inkChg>
      </pc:sldChg>
      <pc:sldChg chg="new del">
        <pc:chgData name="MorraLee Keller" userId="44c419de-5077-4b0c-83e7-9d629d046aa6" providerId="ADAL" clId="{468B58FC-0ECC-4FD6-BE46-9A30ED9E465B}" dt="2022-02-10T19:27:29.057" v="1657" actId="2696"/>
        <pc:sldMkLst>
          <pc:docMk/>
          <pc:sldMk cId="2264000087" sldId="649"/>
        </pc:sldMkLst>
      </pc:sldChg>
      <pc:sldChg chg="new del">
        <pc:chgData name="MorraLee Keller" userId="44c419de-5077-4b0c-83e7-9d629d046aa6" providerId="ADAL" clId="{468B58FC-0ECC-4FD6-BE46-9A30ED9E465B}" dt="2022-02-10T19:27:33.050" v="1658" actId="2696"/>
        <pc:sldMkLst>
          <pc:docMk/>
          <pc:sldMk cId="3045955630" sldId="650"/>
        </pc:sldMkLst>
      </pc:sldChg>
      <pc:sldChg chg="new del">
        <pc:chgData name="MorraLee Keller" userId="44c419de-5077-4b0c-83e7-9d629d046aa6" providerId="ADAL" clId="{468B58FC-0ECC-4FD6-BE46-9A30ED9E465B}" dt="2022-02-10T19:58:46.686" v="2115" actId="2696"/>
        <pc:sldMkLst>
          <pc:docMk/>
          <pc:sldMk cId="3168028295" sldId="651"/>
        </pc:sldMkLst>
      </pc:sldChg>
      <pc:sldChg chg="addSp delSp modSp new mod">
        <pc:chgData name="MorraLee Keller" userId="44c419de-5077-4b0c-83e7-9d629d046aa6" providerId="ADAL" clId="{468B58FC-0ECC-4FD6-BE46-9A30ED9E465B}" dt="2022-02-10T19:27:13.865" v="1655" actId="20577"/>
        <pc:sldMkLst>
          <pc:docMk/>
          <pc:sldMk cId="253031708" sldId="652"/>
        </pc:sldMkLst>
        <pc:spChg chg="mod">
          <ac:chgData name="MorraLee Keller" userId="44c419de-5077-4b0c-83e7-9d629d046aa6" providerId="ADAL" clId="{468B58FC-0ECC-4FD6-BE46-9A30ED9E465B}" dt="2022-02-10T19:27:13.865" v="1655" actId="20577"/>
          <ac:spMkLst>
            <pc:docMk/>
            <pc:sldMk cId="253031708" sldId="652"/>
            <ac:spMk id="2" creationId="{0D319C77-6E86-4802-8410-76EE03671722}"/>
          </ac:spMkLst>
        </pc:spChg>
        <pc:spChg chg="del">
          <ac:chgData name="MorraLee Keller" userId="44c419de-5077-4b0c-83e7-9d629d046aa6" providerId="ADAL" clId="{468B58FC-0ECC-4FD6-BE46-9A30ED9E465B}" dt="2022-02-10T19:25:55.033" v="1616"/>
          <ac:spMkLst>
            <pc:docMk/>
            <pc:sldMk cId="253031708" sldId="652"/>
            <ac:spMk id="3" creationId="{BB12DBB7-C0B2-4DD0-9DCF-94B8499F9329}"/>
          </ac:spMkLst>
        </pc:spChg>
        <pc:spChg chg="mod">
          <ac:chgData name="MorraLee Keller" userId="44c419de-5077-4b0c-83e7-9d629d046aa6" providerId="ADAL" clId="{468B58FC-0ECC-4FD6-BE46-9A30ED9E465B}" dt="2022-02-10T19:27:03.669" v="1625" actId="207"/>
          <ac:spMkLst>
            <pc:docMk/>
            <pc:sldMk cId="253031708" sldId="652"/>
            <ac:spMk id="4" creationId="{4248D03D-6296-467E-99E1-D5C45605BD2F}"/>
          </ac:spMkLst>
        </pc:spChg>
        <pc:spChg chg="add mod">
          <ac:chgData name="MorraLee Keller" userId="44c419de-5077-4b0c-83e7-9d629d046aa6" providerId="ADAL" clId="{468B58FC-0ECC-4FD6-BE46-9A30ED9E465B}" dt="2022-02-10T19:26:30.091" v="1623" actId="208"/>
          <ac:spMkLst>
            <pc:docMk/>
            <pc:sldMk cId="253031708" sldId="652"/>
            <ac:spMk id="6" creationId="{C7673A04-45B5-4D9F-B210-69EAA24DF94D}"/>
          </ac:spMkLst>
        </pc:spChg>
        <pc:picChg chg="add mod">
          <ac:chgData name="MorraLee Keller" userId="44c419de-5077-4b0c-83e7-9d629d046aa6" providerId="ADAL" clId="{468B58FC-0ECC-4FD6-BE46-9A30ED9E465B}" dt="2022-02-10T19:26:02.768" v="1618" actId="14100"/>
          <ac:picMkLst>
            <pc:docMk/>
            <pc:sldMk cId="253031708" sldId="652"/>
            <ac:picMk id="5" creationId="{793860D6-A1CE-49D9-88AD-930C87BA4DFF}"/>
          </ac:picMkLst>
        </pc:picChg>
      </pc:sldChg>
      <pc:sldChg chg="add del">
        <pc:chgData name="MorraLee Keller" userId="44c419de-5077-4b0c-83e7-9d629d046aa6" providerId="ADAL" clId="{468B58FC-0ECC-4FD6-BE46-9A30ED9E465B}" dt="2022-02-10T19:30:18.132" v="1669"/>
        <pc:sldMkLst>
          <pc:docMk/>
          <pc:sldMk cId="3532506494" sldId="653"/>
        </pc:sldMkLst>
      </pc:sldChg>
      <pc:sldChg chg="modSp add mod ord">
        <pc:chgData name="MorraLee Keller" userId="44c419de-5077-4b0c-83e7-9d629d046aa6" providerId="ADAL" clId="{468B58FC-0ECC-4FD6-BE46-9A30ED9E465B}" dt="2022-02-10T19:32:20.992" v="1692"/>
        <pc:sldMkLst>
          <pc:docMk/>
          <pc:sldMk cId="4147232504" sldId="653"/>
        </pc:sldMkLst>
        <pc:spChg chg="mod">
          <ac:chgData name="MorraLee Keller" userId="44c419de-5077-4b0c-83e7-9d629d046aa6" providerId="ADAL" clId="{468B58FC-0ECC-4FD6-BE46-9A30ED9E465B}" dt="2022-02-10T19:31:37.091" v="1687" actId="27636"/>
          <ac:spMkLst>
            <pc:docMk/>
            <pc:sldMk cId="4147232504" sldId="653"/>
            <ac:spMk id="5" creationId="{00000000-0000-0000-0000-000000000000}"/>
          </ac:spMkLst>
        </pc:spChg>
        <pc:picChg chg="mod">
          <ac:chgData name="MorraLee Keller" userId="44c419de-5077-4b0c-83e7-9d629d046aa6" providerId="ADAL" clId="{468B58FC-0ECC-4FD6-BE46-9A30ED9E465B}" dt="2022-02-10T19:31:50.863" v="1689" actId="14100"/>
          <ac:picMkLst>
            <pc:docMk/>
            <pc:sldMk cId="4147232504" sldId="653"/>
            <ac:picMk id="6" creationId="{9941F49A-F800-4049-9BE3-E48174A79EDE}"/>
          </ac:picMkLst>
        </pc:picChg>
        <pc:picChg chg="mod">
          <ac:chgData name="MorraLee Keller" userId="44c419de-5077-4b0c-83e7-9d629d046aa6" providerId="ADAL" clId="{468B58FC-0ECC-4FD6-BE46-9A30ED9E465B}" dt="2022-02-10T19:31:46.906" v="1688" actId="14100"/>
          <ac:picMkLst>
            <pc:docMk/>
            <pc:sldMk cId="4147232504" sldId="653"/>
            <ac:picMk id="7" creationId="{3820BBEF-4A5E-4454-85DB-5C083C5D342D}"/>
          </ac:picMkLst>
        </pc:picChg>
      </pc:sldChg>
      <pc:sldChg chg="modSp add ord">
        <pc:chgData name="MorraLee Keller" userId="44c419de-5077-4b0c-83e7-9d629d046aa6" providerId="ADAL" clId="{468B58FC-0ECC-4FD6-BE46-9A30ED9E465B}" dt="2022-02-10T19:32:52.971" v="1700"/>
        <pc:sldMkLst>
          <pc:docMk/>
          <pc:sldMk cId="392140509" sldId="654"/>
        </pc:sldMkLst>
        <pc:picChg chg="mod">
          <ac:chgData name="MorraLee Keller" userId="44c419de-5077-4b0c-83e7-9d629d046aa6" providerId="ADAL" clId="{468B58FC-0ECC-4FD6-BE46-9A30ED9E465B}" dt="2022-02-10T19:32:44.126" v="1698" actId="14100"/>
          <ac:picMkLst>
            <pc:docMk/>
            <pc:sldMk cId="392140509" sldId="654"/>
            <ac:picMk id="6" creationId="{01E6FC38-E536-4BDA-90EF-E16A41E33260}"/>
          </ac:picMkLst>
        </pc:picChg>
      </pc:sldChg>
      <pc:sldChg chg="modSp add mod ord">
        <pc:chgData name="MorraLee Keller" userId="44c419de-5077-4b0c-83e7-9d629d046aa6" providerId="ADAL" clId="{468B58FC-0ECC-4FD6-BE46-9A30ED9E465B}" dt="2022-02-10T19:34:31.017" v="1712"/>
        <pc:sldMkLst>
          <pc:docMk/>
          <pc:sldMk cId="677048897" sldId="655"/>
        </pc:sldMkLst>
        <pc:spChg chg="mod">
          <ac:chgData name="MorraLee Keller" userId="44c419de-5077-4b0c-83e7-9d629d046aa6" providerId="ADAL" clId="{468B58FC-0ECC-4FD6-BE46-9A30ED9E465B}" dt="2022-02-10T19:34:24.741" v="1710" actId="113"/>
          <ac:spMkLst>
            <pc:docMk/>
            <pc:sldMk cId="677048897" sldId="655"/>
            <ac:spMk id="12" creationId="{B11E76FE-7962-4CC5-AEAE-910811B7D7A6}"/>
          </ac:spMkLst>
        </pc:spChg>
        <pc:picChg chg="mod">
          <ac:chgData name="MorraLee Keller" userId="44c419de-5077-4b0c-83e7-9d629d046aa6" providerId="ADAL" clId="{468B58FC-0ECC-4FD6-BE46-9A30ED9E465B}" dt="2022-02-10T19:34:00.260" v="1707" actId="14100"/>
          <ac:picMkLst>
            <pc:docMk/>
            <pc:sldMk cId="677048897" sldId="655"/>
            <ac:picMk id="5" creationId="{C461BABC-570B-4D16-90EA-016A625B7318}"/>
          </ac:picMkLst>
        </pc:picChg>
        <pc:picChg chg="mod">
          <ac:chgData name="MorraLee Keller" userId="44c419de-5077-4b0c-83e7-9d629d046aa6" providerId="ADAL" clId="{468B58FC-0ECC-4FD6-BE46-9A30ED9E465B}" dt="2022-02-10T19:34:13.700" v="1709" actId="14100"/>
          <ac:picMkLst>
            <pc:docMk/>
            <pc:sldMk cId="677048897" sldId="655"/>
            <ac:picMk id="10" creationId="{615B2B49-1D3E-44E6-9F2F-4C92256FF0F5}"/>
          </ac:picMkLst>
        </pc:picChg>
      </pc:sldChg>
      <pc:sldChg chg="modSp add mod">
        <pc:chgData name="MorraLee Keller" userId="44c419de-5077-4b0c-83e7-9d629d046aa6" providerId="ADAL" clId="{468B58FC-0ECC-4FD6-BE46-9A30ED9E465B}" dt="2022-02-10T19:35:31.975" v="1718" actId="14100"/>
        <pc:sldMkLst>
          <pc:docMk/>
          <pc:sldMk cId="1168595179" sldId="656"/>
        </pc:sldMkLst>
        <pc:picChg chg="mod">
          <ac:chgData name="MorraLee Keller" userId="44c419de-5077-4b0c-83e7-9d629d046aa6" providerId="ADAL" clId="{468B58FC-0ECC-4FD6-BE46-9A30ED9E465B}" dt="2022-02-10T19:35:31.975" v="1718" actId="14100"/>
          <ac:picMkLst>
            <pc:docMk/>
            <pc:sldMk cId="1168595179" sldId="656"/>
            <ac:picMk id="7" creationId="{1A424975-D638-412F-843F-2C714B30EF8C}"/>
          </ac:picMkLst>
        </pc:picChg>
      </pc:sldChg>
      <pc:sldChg chg="modSp add mod">
        <pc:chgData name="MorraLee Keller" userId="44c419de-5077-4b0c-83e7-9d629d046aa6" providerId="ADAL" clId="{468B58FC-0ECC-4FD6-BE46-9A30ED9E465B}" dt="2022-02-10T19:36:30.474" v="1725" actId="14100"/>
        <pc:sldMkLst>
          <pc:docMk/>
          <pc:sldMk cId="2107458648" sldId="657"/>
        </pc:sldMkLst>
        <pc:spChg chg="mod">
          <ac:chgData name="MorraLee Keller" userId="44c419de-5077-4b0c-83e7-9d629d046aa6" providerId="ADAL" clId="{468B58FC-0ECC-4FD6-BE46-9A30ED9E465B}" dt="2022-02-10T19:36:13.904" v="1721" actId="27636"/>
          <ac:spMkLst>
            <pc:docMk/>
            <pc:sldMk cId="2107458648" sldId="657"/>
            <ac:spMk id="3" creationId="{00000000-0000-0000-0000-000000000000}"/>
          </ac:spMkLst>
        </pc:spChg>
        <pc:picChg chg="mod">
          <ac:chgData name="MorraLee Keller" userId="44c419de-5077-4b0c-83e7-9d629d046aa6" providerId="ADAL" clId="{468B58FC-0ECC-4FD6-BE46-9A30ED9E465B}" dt="2022-02-10T19:36:23.578" v="1724" actId="14100"/>
          <ac:picMkLst>
            <pc:docMk/>
            <pc:sldMk cId="2107458648" sldId="657"/>
            <ac:picMk id="5" creationId="{0D09C5E2-D0E9-4854-A848-6CE602474DAE}"/>
          </ac:picMkLst>
        </pc:picChg>
        <pc:picChg chg="mod">
          <ac:chgData name="MorraLee Keller" userId="44c419de-5077-4b0c-83e7-9d629d046aa6" providerId="ADAL" clId="{468B58FC-0ECC-4FD6-BE46-9A30ED9E465B}" dt="2022-02-10T19:36:30.474" v="1725" actId="14100"/>
          <ac:picMkLst>
            <pc:docMk/>
            <pc:sldMk cId="2107458648" sldId="657"/>
            <ac:picMk id="6" creationId="{9CA6A6B9-8397-4503-9530-E60728CA1DE1}"/>
          </ac:picMkLst>
        </pc:picChg>
      </pc:sldChg>
      <pc:sldChg chg="modSp add mod">
        <pc:chgData name="MorraLee Keller" userId="44c419de-5077-4b0c-83e7-9d629d046aa6" providerId="ADAL" clId="{468B58FC-0ECC-4FD6-BE46-9A30ED9E465B}" dt="2022-02-10T19:37:14.471" v="1729" actId="207"/>
        <pc:sldMkLst>
          <pc:docMk/>
          <pc:sldMk cId="47781108" sldId="658"/>
        </pc:sldMkLst>
        <pc:spChg chg="mod">
          <ac:chgData name="MorraLee Keller" userId="44c419de-5077-4b0c-83e7-9d629d046aa6" providerId="ADAL" clId="{468B58FC-0ECC-4FD6-BE46-9A30ED9E465B}" dt="2022-02-10T19:37:14.471" v="1729" actId="207"/>
          <ac:spMkLst>
            <pc:docMk/>
            <pc:sldMk cId="47781108" sldId="658"/>
            <ac:spMk id="2" creationId="{00000000-0000-0000-0000-000000000000}"/>
          </ac:spMkLst>
        </pc:spChg>
      </pc:sldChg>
      <pc:sldChg chg="modSp add mod">
        <pc:chgData name="MorraLee Keller" userId="44c419de-5077-4b0c-83e7-9d629d046aa6" providerId="ADAL" clId="{468B58FC-0ECC-4FD6-BE46-9A30ED9E465B}" dt="2022-02-10T19:38:17.045" v="1736" actId="14100"/>
        <pc:sldMkLst>
          <pc:docMk/>
          <pc:sldMk cId="1621240634" sldId="659"/>
        </pc:sldMkLst>
        <pc:picChg chg="mod">
          <ac:chgData name="MorraLee Keller" userId="44c419de-5077-4b0c-83e7-9d629d046aa6" providerId="ADAL" clId="{468B58FC-0ECC-4FD6-BE46-9A30ED9E465B}" dt="2022-02-10T19:38:07.201" v="1733" actId="14100"/>
          <ac:picMkLst>
            <pc:docMk/>
            <pc:sldMk cId="1621240634" sldId="659"/>
            <ac:picMk id="8" creationId="{827B4AB0-08CA-4F40-A339-D6CDFDC57CDB}"/>
          </ac:picMkLst>
        </pc:picChg>
        <pc:picChg chg="mod">
          <ac:chgData name="MorraLee Keller" userId="44c419de-5077-4b0c-83e7-9d629d046aa6" providerId="ADAL" clId="{468B58FC-0ECC-4FD6-BE46-9A30ED9E465B}" dt="2022-02-10T19:38:17.045" v="1736" actId="14100"/>
          <ac:picMkLst>
            <pc:docMk/>
            <pc:sldMk cId="1621240634" sldId="659"/>
            <ac:picMk id="9" creationId="{B5FB0E75-D638-431C-A866-74710314A663}"/>
          </ac:picMkLst>
        </pc:picChg>
      </pc:sldChg>
      <pc:sldChg chg="modSp add mod ord">
        <pc:chgData name="MorraLee Keller" userId="44c419de-5077-4b0c-83e7-9d629d046aa6" providerId="ADAL" clId="{468B58FC-0ECC-4FD6-BE46-9A30ED9E465B}" dt="2022-02-10T19:39:23.388" v="1749"/>
        <pc:sldMkLst>
          <pc:docMk/>
          <pc:sldMk cId="4172409895" sldId="660"/>
        </pc:sldMkLst>
        <pc:picChg chg="mod">
          <ac:chgData name="MorraLee Keller" userId="44c419de-5077-4b0c-83e7-9d629d046aa6" providerId="ADAL" clId="{468B58FC-0ECC-4FD6-BE46-9A30ED9E465B}" dt="2022-02-10T19:39:15.128" v="1745" actId="14100"/>
          <ac:picMkLst>
            <pc:docMk/>
            <pc:sldMk cId="4172409895" sldId="660"/>
            <ac:picMk id="16" creationId="{36F8970E-4ACF-4C2E-A3F4-7DB874579175}"/>
          </ac:picMkLst>
        </pc:picChg>
      </pc:sldChg>
      <pc:sldChg chg="modSp add mod">
        <pc:chgData name="MorraLee Keller" userId="44c419de-5077-4b0c-83e7-9d629d046aa6" providerId="ADAL" clId="{468B58FC-0ECC-4FD6-BE46-9A30ED9E465B}" dt="2022-02-10T19:40:02.319" v="1755" actId="14100"/>
        <pc:sldMkLst>
          <pc:docMk/>
          <pc:sldMk cId="300409332" sldId="661"/>
        </pc:sldMkLst>
        <pc:spChg chg="mod">
          <ac:chgData name="MorraLee Keller" userId="44c419de-5077-4b0c-83e7-9d629d046aa6" providerId="ADAL" clId="{468B58FC-0ECC-4FD6-BE46-9A30ED9E465B}" dt="2022-02-10T19:40:02.319" v="1755" actId="14100"/>
          <ac:spMkLst>
            <pc:docMk/>
            <pc:sldMk cId="300409332" sldId="661"/>
            <ac:spMk id="68610" creationId="{00000000-0000-0000-0000-000000000000}"/>
          </ac:spMkLst>
        </pc:spChg>
      </pc:sldChg>
      <pc:sldChg chg="modSp add">
        <pc:chgData name="MorraLee Keller" userId="44c419de-5077-4b0c-83e7-9d629d046aa6" providerId="ADAL" clId="{468B58FC-0ECC-4FD6-BE46-9A30ED9E465B}" dt="2022-02-10T19:40:59.646" v="1762" actId="14100"/>
        <pc:sldMkLst>
          <pc:docMk/>
          <pc:sldMk cId="1276039059" sldId="662"/>
        </pc:sldMkLst>
        <pc:picChg chg="mod">
          <ac:chgData name="MorraLee Keller" userId="44c419de-5077-4b0c-83e7-9d629d046aa6" providerId="ADAL" clId="{468B58FC-0ECC-4FD6-BE46-9A30ED9E465B}" dt="2022-02-10T19:40:59.646" v="1762" actId="14100"/>
          <ac:picMkLst>
            <pc:docMk/>
            <pc:sldMk cId="1276039059" sldId="662"/>
            <ac:picMk id="1026" creationId="{14C24402-E898-491B-8DE7-06DEBB74A042}"/>
          </ac:picMkLst>
        </pc:picChg>
        <pc:picChg chg="mod">
          <ac:chgData name="MorraLee Keller" userId="44c419de-5077-4b0c-83e7-9d629d046aa6" providerId="ADAL" clId="{468B58FC-0ECC-4FD6-BE46-9A30ED9E465B}" dt="2022-02-10T19:40:55.234" v="1761" actId="14100"/>
          <ac:picMkLst>
            <pc:docMk/>
            <pc:sldMk cId="1276039059" sldId="662"/>
            <ac:picMk id="1028" creationId="{B4445E6B-26C5-404D-9D99-CD90E20673DA}"/>
          </ac:picMkLst>
        </pc:picChg>
      </pc:sldChg>
      <pc:sldChg chg="modSp add mod">
        <pc:chgData name="MorraLee Keller" userId="44c419de-5077-4b0c-83e7-9d629d046aa6" providerId="ADAL" clId="{468B58FC-0ECC-4FD6-BE46-9A30ED9E465B}" dt="2022-02-10T19:41:38.004" v="1767" actId="14100"/>
        <pc:sldMkLst>
          <pc:docMk/>
          <pc:sldMk cId="2340850492" sldId="663"/>
        </pc:sldMkLst>
        <pc:picChg chg="mod">
          <ac:chgData name="MorraLee Keller" userId="44c419de-5077-4b0c-83e7-9d629d046aa6" providerId="ADAL" clId="{468B58FC-0ECC-4FD6-BE46-9A30ED9E465B}" dt="2022-02-10T19:41:38.004" v="1767" actId="14100"/>
          <ac:picMkLst>
            <pc:docMk/>
            <pc:sldMk cId="2340850492" sldId="663"/>
            <ac:picMk id="7" creationId="{935581E3-B384-48DE-ADF4-712FFC0AF972}"/>
          </ac:picMkLst>
        </pc:picChg>
      </pc:sldChg>
      <pc:sldChg chg="modSp add mod">
        <pc:chgData name="MorraLee Keller" userId="44c419de-5077-4b0c-83e7-9d629d046aa6" providerId="ADAL" clId="{468B58FC-0ECC-4FD6-BE46-9A30ED9E465B}" dt="2022-02-10T19:42:13.962" v="1771" actId="207"/>
        <pc:sldMkLst>
          <pc:docMk/>
          <pc:sldMk cId="2458389613" sldId="664"/>
        </pc:sldMkLst>
        <pc:spChg chg="mod">
          <ac:chgData name="MorraLee Keller" userId="44c419de-5077-4b0c-83e7-9d629d046aa6" providerId="ADAL" clId="{468B58FC-0ECC-4FD6-BE46-9A30ED9E465B}" dt="2022-02-10T19:42:13.962" v="1771" actId="207"/>
          <ac:spMkLst>
            <pc:docMk/>
            <pc:sldMk cId="2458389613" sldId="664"/>
            <ac:spMk id="2" creationId="{00000000-0000-0000-0000-000000000000}"/>
          </ac:spMkLst>
        </pc:spChg>
      </pc:sldChg>
      <pc:sldChg chg="modSp add mod">
        <pc:chgData name="MorraLee Keller" userId="44c419de-5077-4b0c-83e7-9d629d046aa6" providerId="ADAL" clId="{468B58FC-0ECC-4FD6-BE46-9A30ED9E465B}" dt="2022-02-10T19:44:11.323" v="1817" actId="27636"/>
        <pc:sldMkLst>
          <pc:docMk/>
          <pc:sldMk cId="2888630793" sldId="665"/>
        </pc:sldMkLst>
        <pc:spChg chg="mod">
          <ac:chgData name="MorraLee Keller" userId="44c419de-5077-4b0c-83e7-9d629d046aa6" providerId="ADAL" clId="{468B58FC-0ECC-4FD6-BE46-9A30ED9E465B}" dt="2022-02-10T19:44:11.323" v="1817" actId="27636"/>
          <ac:spMkLst>
            <pc:docMk/>
            <pc:sldMk cId="2888630793" sldId="665"/>
            <ac:spMk id="2" creationId="{00000000-0000-0000-0000-000000000000}"/>
          </ac:spMkLst>
        </pc:spChg>
      </pc:sldChg>
      <pc:sldChg chg="modSp add mod">
        <pc:chgData name="MorraLee Keller" userId="44c419de-5077-4b0c-83e7-9d629d046aa6" providerId="ADAL" clId="{468B58FC-0ECC-4FD6-BE46-9A30ED9E465B}" dt="2022-02-10T19:48:01.594" v="1849" actId="14100"/>
        <pc:sldMkLst>
          <pc:docMk/>
          <pc:sldMk cId="2763627727" sldId="666"/>
        </pc:sldMkLst>
        <pc:spChg chg="mod">
          <ac:chgData name="MorraLee Keller" userId="44c419de-5077-4b0c-83e7-9d629d046aa6" providerId="ADAL" clId="{468B58FC-0ECC-4FD6-BE46-9A30ED9E465B}" dt="2022-02-10T19:47:54.688" v="1848" actId="242"/>
          <ac:spMkLst>
            <pc:docMk/>
            <pc:sldMk cId="2763627727" sldId="666"/>
            <ac:spMk id="3" creationId="{00000000-0000-0000-0000-000000000000}"/>
          </ac:spMkLst>
        </pc:spChg>
        <pc:spChg chg="mod">
          <ac:chgData name="MorraLee Keller" userId="44c419de-5077-4b0c-83e7-9d629d046aa6" providerId="ADAL" clId="{468B58FC-0ECC-4FD6-BE46-9A30ED9E465B}" dt="2022-02-10T19:48:01.594" v="1849" actId="14100"/>
          <ac:spMkLst>
            <pc:docMk/>
            <pc:sldMk cId="2763627727" sldId="666"/>
            <ac:spMk id="5" creationId="{00000000-0000-0000-0000-000000000000}"/>
          </ac:spMkLst>
        </pc:spChg>
        <pc:picChg chg="mod">
          <ac:chgData name="MorraLee Keller" userId="44c419de-5077-4b0c-83e7-9d629d046aa6" providerId="ADAL" clId="{468B58FC-0ECC-4FD6-BE46-9A30ED9E465B}" dt="2022-02-10T19:47:17.689" v="1846" actId="14100"/>
          <ac:picMkLst>
            <pc:docMk/>
            <pc:sldMk cId="2763627727" sldId="666"/>
            <ac:picMk id="6" creationId="{5ED9BF39-2652-4D33-8102-C0747ED346D2}"/>
          </ac:picMkLst>
        </pc:picChg>
        <pc:picChg chg="mod">
          <ac:chgData name="MorraLee Keller" userId="44c419de-5077-4b0c-83e7-9d629d046aa6" providerId="ADAL" clId="{468B58FC-0ECC-4FD6-BE46-9A30ED9E465B}" dt="2022-02-10T19:47:19.564" v="1847" actId="1076"/>
          <ac:picMkLst>
            <pc:docMk/>
            <pc:sldMk cId="2763627727" sldId="666"/>
            <ac:picMk id="9" creationId="{346E202B-3A29-4552-AE5F-EEDB1B1B11B9}"/>
          </ac:picMkLst>
        </pc:picChg>
      </pc:sldChg>
      <pc:sldChg chg="modSp add mod">
        <pc:chgData name="MorraLee Keller" userId="44c419de-5077-4b0c-83e7-9d629d046aa6" providerId="ADAL" clId="{468B58FC-0ECC-4FD6-BE46-9A30ED9E465B}" dt="2022-02-10T19:48:34.064" v="1853" actId="1076"/>
        <pc:sldMkLst>
          <pc:docMk/>
          <pc:sldMk cId="607962109" sldId="667"/>
        </pc:sldMkLst>
        <pc:picChg chg="mod">
          <ac:chgData name="MorraLee Keller" userId="44c419de-5077-4b0c-83e7-9d629d046aa6" providerId="ADAL" clId="{468B58FC-0ECC-4FD6-BE46-9A30ED9E465B}" dt="2022-02-10T19:48:34.064" v="1853" actId="1076"/>
          <ac:picMkLst>
            <pc:docMk/>
            <pc:sldMk cId="607962109" sldId="667"/>
            <ac:picMk id="8" creationId="{00000000-0000-0000-0000-000000000000}"/>
          </ac:picMkLst>
        </pc:picChg>
      </pc:sldChg>
      <pc:sldChg chg="modSp add mod">
        <pc:chgData name="MorraLee Keller" userId="44c419de-5077-4b0c-83e7-9d629d046aa6" providerId="ADAL" clId="{468B58FC-0ECC-4FD6-BE46-9A30ED9E465B}" dt="2022-02-10T19:49:26.361" v="1861" actId="14100"/>
        <pc:sldMkLst>
          <pc:docMk/>
          <pc:sldMk cId="3293988563" sldId="668"/>
        </pc:sldMkLst>
        <pc:spChg chg="mod">
          <ac:chgData name="MorraLee Keller" userId="44c419de-5077-4b0c-83e7-9d629d046aa6" providerId="ADAL" clId="{468B58FC-0ECC-4FD6-BE46-9A30ED9E465B}" dt="2022-02-10T19:49:26.361" v="1861" actId="14100"/>
          <ac:spMkLst>
            <pc:docMk/>
            <pc:sldMk cId="3293988563" sldId="668"/>
            <ac:spMk id="9" creationId="{00000000-0000-0000-0000-000000000000}"/>
          </ac:spMkLst>
        </pc:spChg>
        <pc:picChg chg="mod">
          <ac:chgData name="MorraLee Keller" userId="44c419de-5077-4b0c-83e7-9d629d046aa6" providerId="ADAL" clId="{468B58FC-0ECC-4FD6-BE46-9A30ED9E465B}" dt="2022-02-10T19:49:15.185" v="1858" actId="1076"/>
          <ac:picMkLst>
            <pc:docMk/>
            <pc:sldMk cId="3293988563" sldId="668"/>
            <ac:picMk id="4" creationId="{68599D91-2E3A-4682-9BFE-164529E494D6}"/>
          </ac:picMkLst>
        </pc:picChg>
      </pc:sldChg>
      <pc:sldChg chg="modSp add mod">
        <pc:chgData name="MorraLee Keller" userId="44c419de-5077-4b0c-83e7-9d629d046aa6" providerId="ADAL" clId="{468B58FC-0ECC-4FD6-BE46-9A30ED9E465B}" dt="2022-02-10T19:50:25.183" v="1882" actId="14100"/>
        <pc:sldMkLst>
          <pc:docMk/>
          <pc:sldMk cId="1780390262" sldId="669"/>
        </pc:sldMkLst>
        <pc:spChg chg="mod">
          <ac:chgData name="MorraLee Keller" userId="44c419de-5077-4b0c-83e7-9d629d046aa6" providerId="ADAL" clId="{468B58FC-0ECC-4FD6-BE46-9A30ED9E465B}" dt="2022-02-10T19:50:19.081" v="1881" actId="20577"/>
          <ac:spMkLst>
            <pc:docMk/>
            <pc:sldMk cId="1780390262" sldId="669"/>
            <ac:spMk id="2" creationId="{39F63427-C2D2-483B-BF69-1E9710371627}"/>
          </ac:spMkLst>
        </pc:spChg>
        <pc:picChg chg="mod">
          <ac:chgData name="MorraLee Keller" userId="44c419de-5077-4b0c-83e7-9d629d046aa6" providerId="ADAL" clId="{468B58FC-0ECC-4FD6-BE46-9A30ED9E465B}" dt="2022-02-10T19:50:25.183" v="1882" actId="14100"/>
          <ac:picMkLst>
            <pc:docMk/>
            <pc:sldMk cId="1780390262" sldId="669"/>
            <ac:picMk id="6" creationId="{63AE2FD7-FED3-4600-A08E-F3407538C55C}"/>
          </ac:picMkLst>
        </pc:picChg>
      </pc:sldChg>
      <pc:sldChg chg="modSp add mod">
        <pc:chgData name="MorraLee Keller" userId="44c419de-5077-4b0c-83e7-9d629d046aa6" providerId="ADAL" clId="{468B58FC-0ECC-4FD6-BE46-9A30ED9E465B}" dt="2022-02-10T19:51:13.650" v="1890" actId="207"/>
        <pc:sldMkLst>
          <pc:docMk/>
          <pc:sldMk cId="2961399987" sldId="670"/>
        </pc:sldMkLst>
        <pc:spChg chg="mod">
          <ac:chgData name="MorraLee Keller" userId="44c419de-5077-4b0c-83e7-9d629d046aa6" providerId="ADAL" clId="{468B58FC-0ECC-4FD6-BE46-9A30ED9E465B}" dt="2022-02-10T19:51:13.650" v="1890" actId="207"/>
          <ac:spMkLst>
            <pc:docMk/>
            <pc:sldMk cId="2961399987" sldId="670"/>
            <ac:spMk id="4" creationId="{F161AF01-1F02-44C5-93B5-D1F03ADB53DA}"/>
          </ac:spMkLst>
        </pc:spChg>
        <pc:picChg chg="mod">
          <ac:chgData name="MorraLee Keller" userId="44c419de-5077-4b0c-83e7-9d629d046aa6" providerId="ADAL" clId="{468B58FC-0ECC-4FD6-BE46-9A30ED9E465B}" dt="2022-02-10T19:51:02.915" v="1887" actId="1076"/>
          <ac:picMkLst>
            <pc:docMk/>
            <pc:sldMk cId="2961399987" sldId="670"/>
            <ac:picMk id="5" creationId="{B4B0FC82-5DEA-4557-A69A-8EA94E619C9B}"/>
          </ac:picMkLst>
        </pc:picChg>
      </pc:sldChg>
      <pc:sldChg chg="modSp add mod">
        <pc:chgData name="MorraLee Keller" userId="44c419de-5077-4b0c-83e7-9d629d046aa6" providerId="ADAL" clId="{468B58FC-0ECC-4FD6-BE46-9A30ED9E465B}" dt="2022-02-10T20:40:59.794" v="2201" actId="20577"/>
        <pc:sldMkLst>
          <pc:docMk/>
          <pc:sldMk cId="3382129776" sldId="671"/>
        </pc:sldMkLst>
        <pc:spChg chg="mod">
          <ac:chgData name="MorraLee Keller" userId="44c419de-5077-4b0c-83e7-9d629d046aa6" providerId="ADAL" clId="{468B58FC-0ECC-4FD6-BE46-9A30ED9E465B}" dt="2022-02-10T20:40:59.794" v="2201" actId="20577"/>
          <ac:spMkLst>
            <pc:docMk/>
            <pc:sldMk cId="3382129776" sldId="671"/>
            <ac:spMk id="221" creationId="{00000000-0000-0000-0000-000000000000}"/>
          </ac:spMkLst>
        </pc:spChg>
      </pc:sldChg>
      <pc:sldMasterChg chg="del delSldLayout">
        <pc:chgData name="MorraLee Keller" userId="44c419de-5077-4b0c-83e7-9d629d046aa6" providerId="ADAL" clId="{468B58FC-0ECC-4FD6-BE46-9A30ED9E465B}" dt="2022-02-10T19:57:32.396" v="2089" actId="2696"/>
        <pc:sldMasterMkLst>
          <pc:docMk/>
          <pc:sldMasterMk cId="644527712" sldId="2147483648"/>
        </pc:sldMasterMkLst>
        <pc:sldLayoutChg chg="del">
          <pc:chgData name="MorraLee Keller" userId="44c419de-5077-4b0c-83e7-9d629d046aa6" providerId="ADAL" clId="{468B58FC-0ECC-4FD6-BE46-9A30ED9E465B}" dt="2022-02-10T19:57:32.396" v="2089" actId="2696"/>
          <pc:sldLayoutMkLst>
            <pc:docMk/>
            <pc:sldMasterMk cId="644527712" sldId="2147483648"/>
            <pc:sldLayoutMk cId="4264051964" sldId="2147483649"/>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2196906478" sldId="2147483650"/>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3326141119" sldId="2147483651"/>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4213869490" sldId="2147483652"/>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474990959" sldId="2147483653"/>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1174165997" sldId="2147483654"/>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1662965156" sldId="2147483655"/>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3449166452" sldId="2147483656"/>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3656708199" sldId="2147483657"/>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2586066950" sldId="2147483658"/>
          </pc:sldLayoutMkLst>
        </pc:sldLayoutChg>
        <pc:sldLayoutChg chg="del">
          <pc:chgData name="MorraLee Keller" userId="44c419de-5077-4b0c-83e7-9d629d046aa6" providerId="ADAL" clId="{468B58FC-0ECC-4FD6-BE46-9A30ED9E465B}" dt="2022-02-10T19:57:32.396" v="2089" actId="2696"/>
          <pc:sldLayoutMkLst>
            <pc:docMk/>
            <pc:sldMasterMk cId="644527712" sldId="2147483648"/>
            <pc:sldLayoutMk cId="2506895711" sldId="2147483659"/>
          </pc:sldLayoutMkLst>
        </pc:sldLayoutChg>
        <pc:sldLayoutChg chg="del">
          <pc:chgData name="MorraLee Keller" userId="44c419de-5077-4b0c-83e7-9d629d046aa6" providerId="ADAL" clId="{468B58FC-0ECC-4FD6-BE46-9A30ED9E465B}" dt="2022-02-10T19:18:09.584" v="1559" actId="2696"/>
          <pc:sldLayoutMkLst>
            <pc:docMk/>
            <pc:sldMasterMk cId="644527712" sldId="2147483648"/>
            <pc:sldLayoutMk cId="1170483196"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19205-6997-4296-B24C-6E6AD93D7056}"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C0DCA-BBFA-40FE-AD76-3611AE68A2C0}" type="slidenum">
              <a:rPr lang="en-US" smtClean="0"/>
              <a:t>‹#›</a:t>
            </a:fld>
            <a:endParaRPr lang="en-US"/>
          </a:p>
        </p:txBody>
      </p:sp>
    </p:spTree>
    <p:extLst>
      <p:ext uri="{BB962C8B-B14F-4D97-AF65-F5344CB8AC3E}">
        <p14:creationId xmlns:p14="http://schemas.microsoft.com/office/powerpoint/2010/main" val="227689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840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788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C0DCA-BBFA-40FE-AD76-3611AE68A2C0}" type="slidenum">
              <a:rPr lang="en-US" smtClean="0"/>
              <a:t>15</a:t>
            </a:fld>
            <a:endParaRPr lang="en-US"/>
          </a:p>
        </p:txBody>
      </p:sp>
    </p:spTree>
    <p:extLst>
      <p:ext uri="{BB962C8B-B14F-4D97-AF65-F5344CB8AC3E}">
        <p14:creationId xmlns:p14="http://schemas.microsoft.com/office/powerpoint/2010/main" val="1325039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67397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558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220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7259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831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313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591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16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508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401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2683C6"/>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rgbClr val="2683C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8012AE-2D74-4D1B-820D-A5619E7EFC88}" type="datetimeFigureOut">
              <a:rPr lang="en-US" smtClean="0"/>
              <a:t>2/18/2022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2B5AABD-C513-4A5F-855D-9FFA2651A265}" type="slidenum">
              <a:rPr lang="en-US" smtClean="0"/>
              <a:t>‹#›</a:t>
            </a:fld>
            <a:endParaRPr lang="en-US" dirty="0"/>
          </a:p>
        </p:txBody>
      </p:sp>
    </p:spTree>
    <p:extLst>
      <p:ext uri="{BB962C8B-B14F-4D97-AF65-F5344CB8AC3E}">
        <p14:creationId xmlns:p14="http://schemas.microsoft.com/office/powerpoint/2010/main" val="61088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8012AE-2D74-4D1B-820D-A5619E7EFC8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B5AABD-C513-4A5F-855D-9FFA2651A265}" type="slidenum">
              <a:rPr lang="en-US" smtClean="0"/>
              <a:t>‹#›</a:t>
            </a:fld>
            <a:endParaRPr lang="en-US" dirty="0"/>
          </a:p>
        </p:txBody>
      </p:sp>
    </p:spTree>
    <p:extLst>
      <p:ext uri="{BB962C8B-B14F-4D97-AF65-F5344CB8AC3E}">
        <p14:creationId xmlns:p14="http://schemas.microsoft.com/office/powerpoint/2010/main" val="84269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8012AE-2D74-4D1B-820D-A5619E7EFC88}" type="datetimeFigureOut">
              <a:rPr lang="en-US" smtClean="0"/>
              <a:t>2/18/2022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2B5AABD-C513-4A5F-855D-9FFA2651A265}" type="slidenum">
              <a:rPr lang="en-US" smtClean="0"/>
              <a:t>‹#›</a:t>
            </a:fld>
            <a:endParaRPr lang="en-US" dirty="0"/>
          </a:p>
        </p:txBody>
      </p:sp>
    </p:spTree>
    <p:extLst>
      <p:ext uri="{BB962C8B-B14F-4D97-AF65-F5344CB8AC3E}">
        <p14:creationId xmlns:p14="http://schemas.microsoft.com/office/powerpoint/2010/main" val="3404389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1315" y="6210249"/>
            <a:ext cx="853413" cy="38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20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8012AE-2D74-4D1B-820D-A5619E7EFC88}" type="datetimeFigureOut">
              <a:rPr lang="en-US" smtClean="0"/>
              <a:t>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B2B5AABD-C513-4A5F-855D-9FFA2651A265}" type="slidenum">
              <a:rPr lang="en-US" smtClean="0"/>
              <a:t>‹#›</a:t>
            </a:fld>
            <a:endParaRPr lang="en-US" dirty="0"/>
          </a:p>
        </p:txBody>
      </p:sp>
    </p:spTree>
    <p:extLst>
      <p:ext uri="{BB962C8B-B14F-4D97-AF65-F5344CB8AC3E}">
        <p14:creationId xmlns:p14="http://schemas.microsoft.com/office/powerpoint/2010/main" val="174136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rgbClr val="2683C6"/>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rgbClr val="2683C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8012AE-2D74-4D1B-820D-A5619E7EFC88}" type="datetimeFigureOut">
              <a:rPr lang="en-US" smtClean="0"/>
              <a:t>2/18/2022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2B5AABD-C513-4A5F-855D-9FFA2651A265}" type="slidenum">
              <a:rPr lang="en-US" smtClean="0"/>
              <a:t>‹#›</a:t>
            </a:fld>
            <a:endParaRPr lang="en-US" dirty="0"/>
          </a:p>
        </p:txBody>
      </p:sp>
    </p:spTree>
    <p:extLst>
      <p:ext uri="{BB962C8B-B14F-4D97-AF65-F5344CB8AC3E}">
        <p14:creationId xmlns:p14="http://schemas.microsoft.com/office/powerpoint/2010/main" val="52839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78012AE-2D74-4D1B-820D-A5619E7EFC88}"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5AABD-C513-4A5F-855D-9FFA2651A265}" type="slidenum">
              <a:rPr lang="en-US" smtClean="0"/>
              <a:t>‹#›</a:t>
            </a:fld>
            <a:endParaRPr lang="en-US" dirty="0"/>
          </a:p>
        </p:txBody>
      </p:sp>
    </p:spTree>
    <p:extLst>
      <p:ext uri="{BB962C8B-B14F-4D97-AF65-F5344CB8AC3E}">
        <p14:creationId xmlns:p14="http://schemas.microsoft.com/office/powerpoint/2010/main" val="35393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8012AE-2D74-4D1B-820D-A5619E7EFC88}" type="datetimeFigureOut">
              <a:rPr lang="en-US" smtClean="0"/>
              <a:t>2/18/2022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B5AABD-C513-4A5F-855D-9FFA2651A265}" type="slidenum">
              <a:rPr lang="en-US" smtClean="0"/>
              <a:t>‹#›</a:t>
            </a:fld>
            <a:endParaRPr lang="en-US" dirty="0"/>
          </a:p>
        </p:txBody>
      </p:sp>
    </p:spTree>
    <p:extLst>
      <p:ext uri="{BB962C8B-B14F-4D97-AF65-F5344CB8AC3E}">
        <p14:creationId xmlns:p14="http://schemas.microsoft.com/office/powerpoint/2010/main" val="151480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78012AE-2D74-4D1B-820D-A5619E7EFC88}" type="datetimeFigureOut">
              <a:rPr lang="en-US" smtClean="0"/>
              <a:t>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B5AABD-C513-4A5F-855D-9FFA2651A265}" type="slidenum">
              <a:rPr lang="en-US" smtClean="0"/>
              <a:t>‹#›</a:t>
            </a:fld>
            <a:endParaRPr lang="en-US" dirty="0"/>
          </a:p>
        </p:txBody>
      </p:sp>
    </p:spTree>
    <p:extLst>
      <p:ext uri="{BB962C8B-B14F-4D97-AF65-F5344CB8AC3E}">
        <p14:creationId xmlns:p14="http://schemas.microsoft.com/office/powerpoint/2010/main" val="4098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012AE-2D74-4D1B-820D-A5619E7EFC88}" type="datetimeFigureOut">
              <a:rPr lang="en-US" smtClean="0"/>
              <a:t>2/18/2022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B5AABD-C513-4A5F-855D-9FFA2651A265}" type="slidenum">
              <a:rPr lang="en-US" smtClean="0"/>
              <a:t>‹#›</a:t>
            </a:fld>
            <a:endParaRPr lang="en-US" dirty="0"/>
          </a:p>
        </p:txBody>
      </p:sp>
    </p:spTree>
    <p:extLst>
      <p:ext uri="{BB962C8B-B14F-4D97-AF65-F5344CB8AC3E}">
        <p14:creationId xmlns:p14="http://schemas.microsoft.com/office/powerpoint/2010/main" val="18150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8012AE-2D74-4D1B-820D-A5619E7EFC88}" type="datetimeFigureOut">
              <a:rPr lang="en-US" smtClean="0"/>
              <a:t>2/18/2022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2B5AABD-C513-4A5F-855D-9FFA2651A265}" type="slidenum">
              <a:rPr lang="en-US" smtClean="0"/>
              <a:t>‹#›</a:t>
            </a:fld>
            <a:endParaRPr lang="en-US" dirty="0"/>
          </a:p>
        </p:txBody>
      </p:sp>
    </p:spTree>
    <p:extLst>
      <p:ext uri="{BB962C8B-B14F-4D97-AF65-F5344CB8AC3E}">
        <p14:creationId xmlns:p14="http://schemas.microsoft.com/office/powerpoint/2010/main" val="305955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012AE-2D74-4D1B-820D-A5619E7EFC88}" type="datetimeFigureOut">
              <a:rPr lang="en-US" smtClean="0"/>
              <a:t>2/18/2022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B5AABD-C513-4A5F-855D-9FFA2651A265}" type="slidenum">
              <a:rPr lang="en-US" smtClean="0"/>
              <a:t>‹#›</a:t>
            </a:fld>
            <a:endParaRPr lang="en-US" dirty="0"/>
          </a:p>
        </p:txBody>
      </p:sp>
    </p:spTree>
    <p:extLst>
      <p:ext uri="{BB962C8B-B14F-4D97-AF65-F5344CB8AC3E}">
        <p14:creationId xmlns:p14="http://schemas.microsoft.com/office/powerpoint/2010/main" val="274146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8012AE-2D74-4D1B-820D-A5619E7EFC88}" type="datetimeFigureOut">
              <a:rPr lang="en-US" smtClean="0"/>
              <a:t>2/18/2022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2B5AABD-C513-4A5F-855D-9FFA2651A265}"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18526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rgbClr val="2683C6"/>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rgbClr val="2683C6"/>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rgbClr val="2683C6"/>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2683C6"/>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2683C6"/>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oasfaa.org/counselors"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oasfaa.org/fafsahelp"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599225" y="3262888"/>
            <a:ext cx="10993549" cy="1475013"/>
          </a:xfrm>
          <a:prstGeom prst="rect">
            <a:avLst/>
          </a:prstGeom>
        </p:spPr>
        <p:txBody>
          <a:bodyPr spcFirstLastPara="1" vert="horz" wrap="square" lIns="121900" tIns="121900" rIns="121900" bIns="121900" rtlCol="0" anchor="ctr" anchorCtr="0">
            <a:noAutofit/>
          </a:bodyPr>
          <a:lstStyle/>
          <a:p>
            <a:pPr lvl="0" algn="ctr"/>
            <a:r>
              <a:rPr lang="en-US" sz="4400" b="1" cap="none">
                <a:solidFill>
                  <a:schemeClr val="bg1"/>
                </a:solidFill>
              </a:rPr>
              <a:t>OASFAA UNDERSTANDING THE FAFSA </a:t>
            </a:r>
            <a:r>
              <a:rPr lang="en-US" sz="4400" b="1" cap="none" dirty="0">
                <a:solidFill>
                  <a:schemeClr val="bg1"/>
                </a:solidFill>
              </a:rPr>
              <a:t>TRAINING</a:t>
            </a:r>
            <a:br>
              <a:rPr lang="en-US" sz="4400" b="1" cap="none" dirty="0">
                <a:solidFill>
                  <a:schemeClr val="bg1"/>
                </a:solidFill>
              </a:rPr>
            </a:br>
            <a:r>
              <a:rPr lang="en-US" sz="4400" b="1" cap="none" dirty="0">
                <a:solidFill>
                  <a:schemeClr val="bg1"/>
                </a:solidFill>
              </a:rPr>
              <a:t>February 2022</a:t>
            </a:r>
            <a:endParaRPr lang="en-US" sz="2800" i="1" cap="none" dirty="0">
              <a:solidFill>
                <a:schemeClr val="bg1"/>
              </a:solidFill>
            </a:endParaRPr>
          </a:p>
        </p:txBody>
      </p:sp>
      <p:sp>
        <p:nvSpPr>
          <p:cNvPr id="2" name="Subtitle 1">
            <a:extLst>
              <a:ext uri="{FF2B5EF4-FFF2-40B4-BE49-F238E27FC236}">
                <a16:creationId xmlns:a16="http://schemas.microsoft.com/office/drawing/2014/main" id="{107308CC-3096-4A36-8B44-3285227AEA23}"/>
              </a:ext>
            </a:extLst>
          </p:cNvPr>
          <p:cNvSpPr>
            <a:spLocks noGrp="1"/>
          </p:cNvSpPr>
          <p:nvPr>
            <p:ph type="subTitle" idx="1"/>
          </p:nvPr>
        </p:nvSpPr>
        <p:spPr>
          <a:xfrm>
            <a:off x="599228" y="4890052"/>
            <a:ext cx="10993546" cy="1967948"/>
          </a:xfrm>
        </p:spPr>
        <p:txBody>
          <a:bodyPr>
            <a:normAutofit lnSpcReduction="10000"/>
          </a:bodyPr>
          <a:lstStyle/>
          <a:p>
            <a:r>
              <a:rPr lang="en-US" sz="2400" cap="none" dirty="0">
                <a:solidFill>
                  <a:schemeClr val="bg1"/>
                </a:solidFill>
              </a:rPr>
              <a:t>Presented by: </a:t>
            </a:r>
          </a:p>
          <a:p>
            <a:r>
              <a:rPr lang="en-US" sz="2400" cap="none" dirty="0">
                <a:solidFill>
                  <a:schemeClr val="bg1"/>
                </a:solidFill>
              </a:rPr>
              <a:t>MorraLee Keller, NCAN</a:t>
            </a:r>
          </a:p>
          <a:p>
            <a:r>
              <a:rPr lang="en-US" sz="2400" cap="none" dirty="0">
                <a:solidFill>
                  <a:schemeClr val="bg1"/>
                </a:solidFill>
              </a:rPr>
              <a:t>Faith Phillips, Central Ohio Technical College/OSU Newark</a:t>
            </a:r>
          </a:p>
          <a:p>
            <a:r>
              <a:rPr lang="en-US" sz="2400" cap="none" dirty="0">
                <a:solidFill>
                  <a:schemeClr val="tx1"/>
                </a:solidFill>
              </a:rPr>
              <a:t>outreach@oasfaa.org</a:t>
            </a:r>
          </a:p>
          <a:p>
            <a:endParaRPr lang="en-US" sz="2400" cap="none" dirty="0">
              <a:solidFill>
                <a:schemeClr val="bg1"/>
              </a:solidFill>
            </a:endParaRPr>
          </a:p>
          <a:p>
            <a:endParaRPr lang="en-US" sz="2400" cap="none" dirty="0">
              <a:solidFill>
                <a:schemeClr val="bg1"/>
              </a:solidFill>
            </a:endParaRPr>
          </a:p>
          <a:p>
            <a:endParaRPr lang="en-US" sz="2400" cap="none" dirty="0">
              <a:solidFill>
                <a:schemeClr val="bg1"/>
              </a:solidFill>
            </a:endParaRPr>
          </a:p>
        </p:txBody>
      </p:sp>
      <p:pic>
        <p:nvPicPr>
          <p:cNvPr id="4" name="Picture 4">
            <a:extLst>
              <a:ext uri="{FF2B5EF4-FFF2-40B4-BE49-F238E27FC236}">
                <a16:creationId xmlns:a16="http://schemas.microsoft.com/office/drawing/2014/main" id="{45EF5861-4F97-45EA-9205-1F03463CD9E2}"/>
              </a:ext>
            </a:extLst>
          </p:cNvPr>
          <p:cNvPicPr>
            <a:picLocks noChangeAspect="1" noChangeArrowheads="1"/>
          </p:cNvPicPr>
          <p:nvPr/>
        </p:nvPicPr>
        <p:blipFill>
          <a:blip r:embed="rId3" cstate="print"/>
          <a:srcRect/>
          <a:stretch>
            <a:fillRect/>
          </a:stretch>
        </p:blipFill>
        <p:spPr bwMode="auto">
          <a:xfrm>
            <a:off x="8175682" y="818861"/>
            <a:ext cx="3232788" cy="1827869"/>
          </a:xfrm>
          <a:prstGeom prst="rect">
            <a:avLst/>
          </a:prstGeom>
          <a:noFill/>
          <a:ln w="9525">
            <a:noFill/>
            <a:miter lim="800000"/>
            <a:headEnd/>
            <a:tailEnd/>
          </a:ln>
        </p:spPr>
      </p:pic>
    </p:spTree>
    <p:extLst>
      <p:ext uri="{BB962C8B-B14F-4D97-AF65-F5344CB8AC3E}">
        <p14:creationId xmlns:p14="http://schemas.microsoft.com/office/powerpoint/2010/main" val="174251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r>
              <a:rPr lang="en-US" b="1" cap="none" dirty="0">
                <a:solidFill>
                  <a:schemeClr val="bg1"/>
                </a:solidFill>
              </a:rPr>
              <a:t>FSA ID</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8" name="Google Shape;571;p37">
            <a:extLst>
              <a:ext uri="{FF2B5EF4-FFF2-40B4-BE49-F238E27FC236}">
                <a16:creationId xmlns:a16="http://schemas.microsoft.com/office/drawing/2014/main" id="{6FCB7B81-192E-4C8F-BD75-714910F688A7}"/>
              </a:ext>
            </a:extLst>
          </p:cNvPr>
          <p:cNvGrpSpPr/>
          <p:nvPr/>
        </p:nvGrpSpPr>
        <p:grpSpPr>
          <a:xfrm>
            <a:off x="1013185" y="3771473"/>
            <a:ext cx="1621158" cy="1796995"/>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4"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5"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81196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cap="none" dirty="0"/>
              <a:t>FSA ID - </a:t>
            </a:r>
            <a:r>
              <a:rPr lang="en-US" sz="3200" b="1" dirty="0">
                <a:hlinkClick r:id="rId3">
                  <a:extLst>
                    <a:ext uri="{A12FA001-AC4F-418D-AE19-62706E023703}">
                      <ahyp:hlinkClr xmlns:ahyp="http://schemas.microsoft.com/office/drawing/2018/hyperlinkcolor" val="tx"/>
                    </a:ext>
                  </a:extLst>
                </a:hlinkClick>
              </a:rPr>
              <a:t>https://studentaid.gov/fsa-id/create-account/launch</a:t>
            </a:r>
            <a:endParaRPr lang="en-US" sz="3200" cap="none" dirty="0"/>
          </a:p>
        </p:txBody>
      </p:sp>
      <p:sp>
        <p:nvSpPr>
          <p:cNvPr id="5"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13657" y="2024064"/>
            <a:ext cx="11310258" cy="4507366"/>
          </a:xfrm>
        </p:spPr>
        <p:txBody>
          <a:bodyPr>
            <a:normAutofit/>
          </a:bodyPr>
          <a:lstStyle/>
          <a:p>
            <a:pPr>
              <a:lnSpc>
                <a:spcPct val="110000"/>
              </a:lnSpc>
              <a:spcBef>
                <a:spcPts val="900"/>
              </a:spcBef>
            </a:pPr>
            <a:r>
              <a:rPr lang="en-US" sz="2400" dirty="0">
                <a:solidFill>
                  <a:schemeClr val="tx1"/>
                </a:solidFill>
                <a:latin typeface="Arial" panose="020B0604020202020204" pitchFamily="34" charset="0"/>
                <a:cs typeface="Arial" panose="020B0604020202020204" pitchFamily="34" charset="0"/>
              </a:rPr>
              <a:t>The FSA ID is the </a:t>
            </a:r>
            <a:r>
              <a:rPr lang="en-US" sz="2400" u="sng" dirty="0">
                <a:solidFill>
                  <a:schemeClr val="tx1"/>
                </a:solidFill>
                <a:latin typeface="Arial" panose="020B0604020202020204" pitchFamily="34" charset="0"/>
                <a:cs typeface="Arial" panose="020B0604020202020204" pitchFamily="34" charset="0"/>
              </a:rPr>
              <a:t>electronic signature </a:t>
            </a:r>
            <a:r>
              <a:rPr lang="en-US" sz="2400" dirty="0">
                <a:solidFill>
                  <a:schemeClr val="tx1"/>
                </a:solidFill>
                <a:latin typeface="Arial" panose="020B0604020202020204" pitchFamily="34" charset="0"/>
                <a:cs typeface="Arial" panose="020B0604020202020204" pitchFamily="34" charset="0"/>
              </a:rPr>
              <a:t>for the FAFSA</a:t>
            </a:r>
          </a:p>
          <a:p>
            <a:pPr eaLnBrk="1" hangingPunct="1">
              <a:lnSpc>
                <a:spcPct val="110000"/>
              </a:lnSpc>
              <a:spcBef>
                <a:spcPts val="900"/>
              </a:spcBef>
            </a:pPr>
            <a:r>
              <a:rPr lang="en-US" sz="2400" dirty="0">
                <a:solidFill>
                  <a:schemeClr val="tx1"/>
                </a:solidFill>
                <a:latin typeface="Arial" panose="020B0604020202020204" pitchFamily="34" charset="0"/>
                <a:cs typeface="Arial" panose="020B0604020202020204" pitchFamily="34" charset="0"/>
              </a:rPr>
              <a:t>Used by student and parent(s) throughout financial aid process, including subsequent school years</a:t>
            </a:r>
          </a:p>
          <a:p>
            <a:pPr>
              <a:lnSpc>
                <a:spcPct val="110000"/>
              </a:lnSpc>
              <a:spcBef>
                <a:spcPts val="900"/>
              </a:spcBef>
            </a:pPr>
            <a:r>
              <a:rPr lang="en-US" sz="2400" dirty="0">
                <a:solidFill>
                  <a:schemeClr val="tx1"/>
                </a:solidFill>
                <a:latin typeface="Arial" panose="020B0604020202020204" pitchFamily="34" charset="0"/>
                <a:cs typeface="Arial" panose="020B0604020202020204" pitchFamily="34" charset="0"/>
              </a:rPr>
              <a:t>Only the owner should create an FSA ID</a:t>
            </a:r>
          </a:p>
          <a:p>
            <a:pPr>
              <a:lnSpc>
                <a:spcPct val="110000"/>
              </a:lnSpc>
              <a:spcBef>
                <a:spcPts val="900"/>
              </a:spcBef>
            </a:pPr>
            <a:r>
              <a:rPr lang="en-US" sz="2400" dirty="0">
                <a:solidFill>
                  <a:schemeClr val="tx1"/>
                </a:solidFill>
                <a:latin typeface="Arial" panose="020B0604020202020204" pitchFamily="34" charset="0"/>
                <a:cs typeface="Arial" panose="020B0604020202020204" pitchFamily="34" charset="0"/>
              </a:rPr>
              <a:t>Each student must have their own FSA ID</a:t>
            </a:r>
          </a:p>
          <a:p>
            <a:pPr>
              <a:lnSpc>
                <a:spcPct val="110000"/>
              </a:lnSpc>
              <a:spcBef>
                <a:spcPts val="900"/>
              </a:spcBef>
            </a:pPr>
            <a:r>
              <a:rPr lang="en-US" sz="2400" dirty="0">
                <a:solidFill>
                  <a:schemeClr val="tx1"/>
                </a:solidFill>
                <a:latin typeface="Arial" panose="020B0604020202020204" pitchFamily="34" charset="0"/>
                <a:cs typeface="Arial" panose="020B0604020202020204" pitchFamily="34" charset="0"/>
              </a:rPr>
              <a:t>One parent must have their own FSA ID</a:t>
            </a:r>
          </a:p>
          <a:p>
            <a:pPr>
              <a:lnSpc>
                <a:spcPct val="110000"/>
              </a:lnSpc>
              <a:spcBef>
                <a:spcPts val="900"/>
              </a:spcBef>
            </a:pPr>
            <a:r>
              <a:rPr lang="en-US" sz="2400" dirty="0">
                <a:solidFill>
                  <a:schemeClr val="tx1"/>
                </a:solidFill>
                <a:latin typeface="Arial" panose="020B0604020202020204" pitchFamily="34" charset="0"/>
                <a:cs typeface="Arial" panose="020B0604020202020204" pitchFamily="34" charset="0"/>
              </a:rPr>
              <a:t>FSA ID should be requested before starting the FAFSA</a:t>
            </a:r>
          </a:p>
          <a:p>
            <a:endParaRPr lang="en-US" sz="2000" dirty="0">
              <a:solidFill>
                <a:schemeClr val="tx1"/>
              </a:solidFill>
            </a:endParaRPr>
          </a:p>
        </p:txBody>
      </p:sp>
    </p:spTree>
    <p:extLst>
      <p:ext uri="{BB962C8B-B14F-4D97-AF65-F5344CB8AC3E}">
        <p14:creationId xmlns:p14="http://schemas.microsoft.com/office/powerpoint/2010/main" val="359278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2CFA-A6DF-4D9B-B99A-3CE2BCBDBCBD}"/>
              </a:ext>
            </a:extLst>
          </p:cNvPr>
          <p:cNvSpPr>
            <a:spLocks noGrp="1"/>
          </p:cNvSpPr>
          <p:nvPr>
            <p:ph type="title"/>
          </p:nvPr>
        </p:nvSpPr>
        <p:spPr>
          <a:xfrm>
            <a:off x="581192" y="636104"/>
            <a:ext cx="11029616" cy="988332"/>
          </a:xfrm>
        </p:spPr>
        <p:txBody>
          <a:bodyPr/>
          <a:lstStyle/>
          <a:p>
            <a:r>
              <a:rPr lang="en-US" dirty="0"/>
              <a:t>More on the </a:t>
            </a:r>
            <a:r>
              <a:rPr lang="en-US" dirty="0" err="1"/>
              <a:t>fsa</a:t>
            </a:r>
            <a:r>
              <a:rPr lang="en-US" dirty="0"/>
              <a:t> id</a:t>
            </a:r>
          </a:p>
        </p:txBody>
      </p:sp>
      <p:sp>
        <p:nvSpPr>
          <p:cNvPr id="3" name="Content Placeholder 2">
            <a:extLst>
              <a:ext uri="{FF2B5EF4-FFF2-40B4-BE49-F238E27FC236}">
                <a16:creationId xmlns:a16="http://schemas.microsoft.com/office/drawing/2014/main" id="{9462AEF2-857A-468F-A870-5836D1C1204C}"/>
              </a:ext>
            </a:extLst>
          </p:cNvPr>
          <p:cNvSpPr>
            <a:spLocks noGrp="1"/>
          </p:cNvSpPr>
          <p:nvPr>
            <p:ph sz="half" idx="1"/>
          </p:nvPr>
        </p:nvSpPr>
        <p:spPr/>
        <p:txBody>
          <a:bodyPr>
            <a:normAutofit fontScale="85000" lnSpcReduction="20000"/>
          </a:bodyPr>
          <a:lstStyle/>
          <a:p>
            <a:endParaRPr lang="en-US" dirty="0"/>
          </a:p>
        </p:txBody>
      </p:sp>
      <p:sp>
        <p:nvSpPr>
          <p:cNvPr id="4" name="Content Placeholder 3">
            <a:extLst>
              <a:ext uri="{FF2B5EF4-FFF2-40B4-BE49-F238E27FC236}">
                <a16:creationId xmlns:a16="http://schemas.microsoft.com/office/drawing/2014/main" id="{304EBFB5-6B22-4258-8DD2-4B6511955FE9}"/>
              </a:ext>
            </a:extLst>
          </p:cNvPr>
          <p:cNvSpPr>
            <a:spLocks noGrp="1"/>
          </p:cNvSpPr>
          <p:nvPr>
            <p:ph sz="half" idx="2"/>
          </p:nvPr>
        </p:nvSpPr>
        <p:spPr/>
        <p:txBody>
          <a:bodyPr>
            <a:normAutofit fontScale="85000" lnSpcReduction="20000"/>
          </a:bodyPr>
          <a:lstStyle/>
          <a:p>
            <a:r>
              <a:rPr lang="en-US" dirty="0">
                <a:solidFill>
                  <a:schemeClr val="tx1"/>
                </a:solidFill>
              </a:rPr>
              <a:t>Name</a:t>
            </a:r>
          </a:p>
          <a:p>
            <a:r>
              <a:rPr lang="en-US" dirty="0">
                <a:solidFill>
                  <a:schemeClr val="tx1"/>
                </a:solidFill>
              </a:rPr>
              <a:t>Social Security Number</a:t>
            </a:r>
          </a:p>
          <a:p>
            <a:r>
              <a:rPr lang="en-US" dirty="0">
                <a:solidFill>
                  <a:schemeClr val="tx1"/>
                </a:solidFill>
              </a:rPr>
              <a:t>Date of Birth</a:t>
            </a:r>
          </a:p>
          <a:p>
            <a:r>
              <a:rPr lang="en-US" dirty="0">
                <a:solidFill>
                  <a:schemeClr val="tx1"/>
                </a:solidFill>
              </a:rPr>
              <a:t>Email address</a:t>
            </a:r>
          </a:p>
          <a:p>
            <a:pPr lvl="1"/>
            <a:r>
              <a:rPr lang="en-US" dirty="0">
                <a:solidFill>
                  <a:schemeClr val="tx1"/>
                </a:solidFill>
              </a:rPr>
              <a:t>Not High School Email</a:t>
            </a:r>
          </a:p>
          <a:p>
            <a:pPr lvl="1"/>
            <a:r>
              <a:rPr lang="en-US" dirty="0">
                <a:solidFill>
                  <a:schemeClr val="tx1"/>
                </a:solidFill>
              </a:rPr>
              <a:t>May only use an email one time</a:t>
            </a:r>
          </a:p>
          <a:p>
            <a:r>
              <a:rPr lang="en-US" dirty="0">
                <a:solidFill>
                  <a:schemeClr val="tx1"/>
                </a:solidFill>
              </a:rPr>
              <a:t>Mobile Phone Number</a:t>
            </a:r>
          </a:p>
          <a:p>
            <a:pPr lvl="1"/>
            <a:r>
              <a:rPr lang="en-US" dirty="0">
                <a:solidFill>
                  <a:schemeClr val="tx1"/>
                </a:solidFill>
              </a:rPr>
              <a:t>May only use a mobile number one time</a:t>
            </a:r>
          </a:p>
          <a:p>
            <a:endParaRPr lang="en-US" dirty="0"/>
          </a:p>
        </p:txBody>
      </p:sp>
      <p:pic>
        <p:nvPicPr>
          <p:cNvPr id="5" name="Content Placeholder 6">
            <a:extLst>
              <a:ext uri="{FF2B5EF4-FFF2-40B4-BE49-F238E27FC236}">
                <a16:creationId xmlns:a16="http://schemas.microsoft.com/office/drawing/2014/main" id="{AAB065C3-B865-4B0B-AF12-311AD908F05A}"/>
              </a:ext>
            </a:extLst>
          </p:cNvPr>
          <p:cNvPicPr>
            <a:picLocks noChangeAspect="1"/>
          </p:cNvPicPr>
          <p:nvPr/>
        </p:nvPicPr>
        <p:blipFill rotWithShape="1">
          <a:blip r:embed="rId2"/>
          <a:srcRect t="3508"/>
          <a:stretch/>
        </p:blipFill>
        <p:spPr>
          <a:xfrm>
            <a:off x="695445" y="1945757"/>
            <a:ext cx="5492972" cy="4231205"/>
          </a:xfrm>
          <a:prstGeom prst="rect">
            <a:avLst/>
          </a:prstGeom>
        </p:spPr>
      </p:pic>
    </p:spTree>
    <p:extLst>
      <p:ext uri="{BB962C8B-B14F-4D97-AF65-F5344CB8AC3E}">
        <p14:creationId xmlns:p14="http://schemas.microsoft.com/office/powerpoint/2010/main" val="188347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r>
              <a:rPr lang="en-US" b="1" cap="none" dirty="0">
                <a:solidFill>
                  <a:schemeClr val="bg1"/>
                </a:solidFill>
              </a:rPr>
              <a:t>Let’s Look at the FAFSA</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8" name="Google Shape;571;p37">
            <a:extLst>
              <a:ext uri="{FF2B5EF4-FFF2-40B4-BE49-F238E27FC236}">
                <a16:creationId xmlns:a16="http://schemas.microsoft.com/office/drawing/2014/main" id="{6FCB7B81-192E-4C8F-BD75-714910F688A7}"/>
              </a:ext>
            </a:extLst>
          </p:cNvPr>
          <p:cNvGrpSpPr/>
          <p:nvPr/>
        </p:nvGrpSpPr>
        <p:grpSpPr>
          <a:xfrm>
            <a:off x="1013185" y="3771473"/>
            <a:ext cx="1621158" cy="1796995"/>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4"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5"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127796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C9CD-7277-4F5E-B96A-7829E6B06281}"/>
              </a:ext>
            </a:extLst>
          </p:cNvPr>
          <p:cNvSpPr>
            <a:spLocks noGrp="1"/>
          </p:cNvSpPr>
          <p:nvPr>
            <p:ph type="title"/>
          </p:nvPr>
        </p:nvSpPr>
        <p:spPr/>
        <p:txBody>
          <a:bodyPr/>
          <a:lstStyle/>
          <a:p>
            <a:r>
              <a:rPr lang="en-US" dirty="0"/>
              <a:t>Studentaid.gov - homepage</a:t>
            </a:r>
          </a:p>
        </p:txBody>
      </p:sp>
      <p:pic>
        <p:nvPicPr>
          <p:cNvPr id="3" name="Content Placeholder 3" descr="StudentAid.gov Home view&#10;&#10;Screenshot of the StudentAid.gov homepage">
            <a:extLst>
              <a:ext uri="{FF2B5EF4-FFF2-40B4-BE49-F238E27FC236}">
                <a16:creationId xmlns:a16="http://schemas.microsoft.com/office/drawing/2014/main" id="{CB3E2A20-2200-4665-B4C3-A4B0BC1BB33F}"/>
              </a:ext>
            </a:extLst>
          </p:cNvPr>
          <p:cNvPicPr>
            <a:picLocks noChangeAspect="1"/>
          </p:cNvPicPr>
          <p:nvPr/>
        </p:nvPicPr>
        <p:blipFill>
          <a:blip r:embed="rId2"/>
          <a:stretch>
            <a:fillRect/>
          </a:stretch>
        </p:blipFill>
        <p:spPr>
          <a:xfrm>
            <a:off x="861237" y="1825624"/>
            <a:ext cx="10207255" cy="4883519"/>
          </a:xfrm>
          <a:prstGeom prst="rect">
            <a:avLst/>
          </a:prstGeom>
          <a:ln w="12700">
            <a:solidFill>
              <a:schemeClr val="tx1"/>
            </a:solidFill>
          </a:ln>
        </p:spPr>
      </p:pic>
    </p:spTree>
    <p:extLst>
      <p:ext uri="{BB962C8B-B14F-4D97-AF65-F5344CB8AC3E}">
        <p14:creationId xmlns:p14="http://schemas.microsoft.com/office/powerpoint/2010/main" val="348706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80AC-F00A-405E-BD3B-22915A14740B}"/>
              </a:ext>
            </a:extLst>
          </p:cNvPr>
          <p:cNvSpPr>
            <a:spLocks noGrp="1"/>
          </p:cNvSpPr>
          <p:nvPr>
            <p:ph type="title"/>
          </p:nvPr>
        </p:nvSpPr>
        <p:spPr/>
        <p:txBody>
          <a:bodyPr/>
          <a:lstStyle/>
          <a:p>
            <a:r>
              <a:rPr lang="en-US" dirty="0"/>
              <a:t>Apply for aid</a:t>
            </a:r>
          </a:p>
        </p:txBody>
      </p:sp>
      <p:pic>
        <p:nvPicPr>
          <p:cNvPr id="3" name="Picture 2" descr="Apply for Aid view&#10;&#10;Screenshot of the StudentAid.gov homepage when the user selects &quot;Apply for Aid&quot; from the header. This option is also available on the footer.">
            <a:extLst>
              <a:ext uri="{FF2B5EF4-FFF2-40B4-BE49-F238E27FC236}">
                <a16:creationId xmlns:a16="http://schemas.microsoft.com/office/drawing/2014/main" id="{AC1627EE-B5EA-4BB5-875C-58ADF787E255}"/>
              </a:ext>
            </a:extLst>
          </p:cNvPr>
          <p:cNvPicPr>
            <a:picLocks noChangeAspect="1"/>
          </p:cNvPicPr>
          <p:nvPr/>
        </p:nvPicPr>
        <p:blipFill>
          <a:blip r:embed="rId3"/>
          <a:stretch>
            <a:fillRect/>
          </a:stretch>
        </p:blipFill>
        <p:spPr>
          <a:xfrm>
            <a:off x="357855" y="2124654"/>
            <a:ext cx="11029616" cy="4573858"/>
          </a:xfrm>
          <a:prstGeom prst="rect">
            <a:avLst/>
          </a:prstGeom>
          <a:ln w="12700">
            <a:solidFill>
              <a:schemeClr val="tx1"/>
            </a:solidFill>
          </a:ln>
        </p:spPr>
      </p:pic>
      <p:sp>
        <p:nvSpPr>
          <p:cNvPr id="4" name="Arrow: Down 3">
            <a:extLst>
              <a:ext uri="{FF2B5EF4-FFF2-40B4-BE49-F238E27FC236}">
                <a16:creationId xmlns:a16="http://schemas.microsoft.com/office/drawing/2014/main" id="{71CC97B6-060D-4155-8E71-24ACAB740E67}"/>
              </a:ext>
            </a:extLst>
          </p:cNvPr>
          <p:cNvSpPr/>
          <p:nvPr/>
        </p:nvSpPr>
        <p:spPr>
          <a:xfrm>
            <a:off x="4635795" y="1432118"/>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5" name="Arrow: Right 4">
            <a:extLst>
              <a:ext uri="{FF2B5EF4-FFF2-40B4-BE49-F238E27FC236}">
                <a16:creationId xmlns:a16="http://schemas.microsoft.com/office/drawing/2014/main" id="{467E4D52-BB0A-4795-9DDA-AE0500397161}"/>
              </a:ext>
            </a:extLst>
          </p:cNvPr>
          <p:cNvSpPr/>
          <p:nvPr/>
        </p:nvSpPr>
        <p:spPr>
          <a:xfrm>
            <a:off x="2647506" y="294436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79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2B94-59E0-4FBD-8A23-0B04E425BC2D}"/>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559F6025-2C0B-4979-A0F1-2FFF1A142C63}"/>
              </a:ext>
            </a:extLst>
          </p:cNvPr>
          <p:cNvSpPr>
            <a:spLocks noGrp="1"/>
          </p:cNvSpPr>
          <p:nvPr>
            <p:ph sz="half" idx="2"/>
          </p:nvPr>
        </p:nvSpPr>
        <p:spPr/>
        <p:txBody>
          <a:bodyPr/>
          <a:lstStyle/>
          <a:p>
            <a:r>
              <a:rPr lang="en-US" dirty="0">
                <a:solidFill>
                  <a:schemeClr val="tx1"/>
                </a:solidFill>
              </a:rPr>
              <a:t>Begin with “Start Here”</a:t>
            </a:r>
          </a:p>
          <a:p>
            <a:r>
              <a:rPr lang="en-US" dirty="0">
                <a:solidFill>
                  <a:schemeClr val="tx1"/>
                </a:solidFill>
              </a:rPr>
              <a:t>Once student record is established you will Log In each time</a:t>
            </a:r>
          </a:p>
          <a:p>
            <a:endParaRPr lang="en-US" dirty="0"/>
          </a:p>
        </p:txBody>
      </p:sp>
      <p:pic>
        <p:nvPicPr>
          <p:cNvPr id="5" name="Content Placeholder 4" descr="FAFSA Form Welcome Page view&#10;&#10;The user may land on this page using a direct link to the FAFSA form or selecting the &quot;Complete the FAFSA Form&quot; link under the &quot;Apply for Aid&quot; menu on the StudentAid.gov  home page. This page contains &quot;Start Here&quot; or &quot;Log In&quot; buttons for new and returning users respectfully.">
            <a:extLst>
              <a:ext uri="{FF2B5EF4-FFF2-40B4-BE49-F238E27FC236}">
                <a16:creationId xmlns:a16="http://schemas.microsoft.com/office/drawing/2014/main" id="{BB3103AE-083F-4044-B9AE-7ECA83294D1F}"/>
              </a:ext>
            </a:extLst>
          </p:cNvPr>
          <p:cNvPicPr>
            <a:picLocks noGrp="1" noChangeAspect="1"/>
          </p:cNvPicPr>
          <p:nvPr>
            <p:ph sz="half" idx="1"/>
          </p:nvPr>
        </p:nvPicPr>
        <p:blipFill>
          <a:blip r:embed="rId2"/>
          <a:stretch>
            <a:fillRect/>
          </a:stretch>
        </p:blipFill>
        <p:spPr>
          <a:xfrm>
            <a:off x="394586" y="1935127"/>
            <a:ext cx="5773335" cy="4805916"/>
          </a:xfrm>
          <a:prstGeom prst="rect">
            <a:avLst/>
          </a:prstGeom>
          <a:ln w="12700">
            <a:solidFill>
              <a:schemeClr val="tx1"/>
            </a:solidFill>
          </a:ln>
        </p:spPr>
      </p:pic>
      <p:sp>
        <p:nvSpPr>
          <p:cNvPr id="7" name="Oval 6">
            <a:extLst>
              <a:ext uri="{FF2B5EF4-FFF2-40B4-BE49-F238E27FC236}">
                <a16:creationId xmlns:a16="http://schemas.microsoft.com/office/drawing/2014/main" id="{757EBCFF-6CE9-49BB-8F6A-D9B34CD177BA}"/>
              </a:ext>
            </a:extLst>
          </p:cNvPr>
          <p:cNvSpPr/>
          <p:nvPr/>
        </p:nvSpPr>
        <p:spPr>
          <a:xfrm>
            <a:off x="3147237" y="2971800"/>
            <a:ext cx="1775637"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936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EAD2-58A5-47FA-8C76-76AC81A26796}"/>
              </a:ext>
            </a:extLst>
          </p:cNvPr>
          <p:cNvSpPr>
            <a:spLocks noGrp="1"/>
          </p:cNvSpPr>
          <p:nvPr>
            <p:ph type="title"/>
          </p:nvPr>
        </p:nvSpPr>
        <p:spPr/>
        <p:txBody>
          <a:bodyPr/>
          <a:lstStyle/>
          <a:p>
            <a:r>
              <a:rPr lang="en-US" dirty="0" err="1"/>
              <a:t>Fafsa</a:t>
            </a:r>
            <a:r>
              <a:rPr lang="en-US" dirty="0"/>
              <a:t> on the web log-in</a:t>
            </a:r>
          </a:p>
        </p:txBody>
      </p:sp>
      <p:pic>
        <p:nvPicPr>
          <p:cNvPr id="4" name="Content Placeholder 3" descr="Graphical user interface, text, application, email&#10;&#10;Description automatically generated">
            <a:extLst>
              <a:ext uri="{FF2B5EF4-FFF2-40B4-BE49-F238E27FC236}">
                <a16:creationId xmlns:a16="http://schemas.microsoft.com/office/drawing/2014/main" id="{7AA912F1-467C-42B5-91F5-7B13C6774EC8}"/>
              </a:ext>
            </a:extLst>
          </p:cNvPr>
          <p:cNvPicPr>
            <a:picLocks noGrp="1" noChangeAspect="1"/>
          </p:cNvPicPr>
          <p:nvPr>
            <p:ph idx="1"/>
          </p:nvPr>
        </p:nvPicPr>
        <p:blipFill>
          <a:blip r:embed="rId2"/>
          <a:stretch>
            <a:fillRect/>
          </a:stretch>
        </p:blipFill>
        <p:spPr>
          <a:xfrm>
            <a:off x="393405" y="2181224"/>
            <a:ext cx="11461897" cy="4676775"/>
          </a:xfrm>
          <a:prstGeom prst="rect">
            <a:avLst/>
          </a:prstGeom>
        </p:spPr>
      </p:pic>
    </p:spTree>
    <p:extLst>
      <p:ext uri="{BB962C8B-B14F-4D97-AF65-F5344CB8AC3E}">
        <p14:creationId xmlns:p14="http://schemas.microsoft.com/office/powerpoint/2010/main" val="57186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C77-6E86-4802-8410-76EE03671722}"/>
              </a:ext>
            </a:extLst>
          </p:cNvPr>
          <p:cNvSpPr>
            <a:spLocks noGrp="1"/>
          </p:cNvSpPr>
          <p:nvPr>
            <p:ph type="title"/>
          </p:nvPr>
        </p:nvSpPr>
        <p:spPr/>
        <p:txBody>
          <a:bodyPr/>
          <a:lstStyle/>
          <a:p>
            <a:r>
              <a:rPr lang="en-US" dirty="0"/>
              <a:t>Select the correct year</a:t>
            </a:r>
          </a:p>
        </p:txBody>
      </p:sp>
      <p:sp>
        <p:nvSpPr>
          <p:cNvPr id="4" name="Content Placeholder 3">
            <a:extLst>
              <a:ext uri="{FF2B5EF4-FFF2-40B4-BE49-F238E27FC236}">
                <a16:creationId xmlns:a16="http://schemas.microsoft.com/office/drawing/2014/main" id="{4248D03D-6296-467E-99E1-D5C45605BD2F}"/>
              </a:ext>
            </a:extLst>
          </p:cNvPr>
          <p:cNvSpPr>
            <a:spLocks noGrp="1"/>
          </p:cNvSpPr>
          <p:nvPr>
            <p:ph sz="half" idx="2"/>
          </p:nvPr>
        </p:nvSpPr>
        <p:spPr/>
        <p:txBody>
          <a:bodyPr/>
          <a:lstStyle/>
          <a:p>
            <a:r>
              <a:rPr lang="en-US" dirty="0">
                <a:solidFill>
                  <a:schemeClr val="tx1"/>
                </a:solidFill>
              </a:rPr>
              <a:t>Caution: two years will be displayed.</a:t>
            </a:r>
          </a:p>
          <a:p>
            <a:pPr marL="0" indent="0">
              <a:buNone/>
            </a:pPr>
            <a:endParaRPr lang="en-US" dirty="0">
              <a:solidFill>
                <a:schemeClr val="tx1"/>
              </a:solidFill>
            </a:endParaRPr>
          </a:p>
          <a:p>
            <a:r>
              <a:rPr lang="en-US" dirty="0">
                <a:solidFill>
                  <a:schemeClr val="tx1"/>
                </a:solidFill>
              </a:rPr>
              <a:t>Students applying for aid for this coming fall will select the </a:t>
            </a:r>
            <a:r>
              <a:rPr lang="en-US" b="1" dirty="0">
                <a:solidFill>
                  <a:schemeClr val="tx1"/>
                </a:solidFill>
              </a:rPr>
              <a:t>2022-2023</a:t>
            </a:r>
            <a:r>
              <a:rPr lang="en-US" dirty="0">
                <a:solidFill>
                  <a:schemeClr val="tx1"/>
                </a:solidFill>
              </a:rPr>
              <a:t> year. </a:t>
            </a:r>
          </a:p>
          <a:p>
            <a:endParaRPr lang="en-US" dirty="0"/>
          </a:p>
        </p:txBody>
      </p:sp>
      <p:pic>
        <p:nvPicPr>
          <p:cNvPr id="5" name="Content Placeholder 6" descr="Start a 2022–23 FAFSA® Form:&#10;&#10;If the user does have a FAFSA form on file, he or she will have the option to select &quot;Start Over&quot; to begin a new form.&#10;">
            <a:extLst>
              <a:ext uri="{FF2B5EF4-FFF2-40B4-BE49-F238E27FC236}">
                <a16:creationId xmlns:a16="http://schemas.microsoft.com/office/drawing/2014/main" id="{793860D6-A1CE-49D9-88AD-930C87BA4DFF}"/>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581025" y="1828800"/>
            <a:ext cx="5422900" cy="4869712"/>
          </a:xfrm>
          <a:prstGeom prst="rect">
            <a:avLst/>
          </a:prstGeom>
          <a:ln w="12700">
            <a:solidFill>
              <a:schemeClr val="tx1"/>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C7673A04-45B5-4D9F-B210-69EAA24DF94D}"/>
              </a:ext>
            </a:extLst>
          </p:cNvPr>
          <p:cNvSpPr/>
          <p:nvPr/>
        </p:nvSpPr>
        <p:spPr>
          <a:xfrm>
            <a:off x="1116419" y="3587326"/>
            <a:ext cx="145666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3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8220-9771-4DAC-BFCE-D9206CF0562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20E71C1-8098-41EE-B9D7-FF96F9F0A4AE}"/>
              </a:ext>
            </a:extLst>
          </p:cNvPr>
          <p:cNvSpPr>
            <a:spLocks noGrp="1"/>
          </p:cNvSpPr>
          <p:nvPr>
            <p:ph idx="1"/>
          </p:nvPr>
        </p:nvSpPr>
        <p:spPr/>
        <p:txBody>
          <a:bodyPr>
            <a:normAutofit fontScale="92500" lnSpcReduction="20000"/>
          </a:bodyPr>
          <a:lstStyle/>
          <a:p>
            <a:pPr>
              <a:spcBef>
                <a:spcPts val="900"/>
              </a:spcBef>
            </a:pPr>
            <a:r>
              <a:rPr lang="en-US" dirty="0">
                <a:solidFill>
                  <a:schemeClr val="tx1"/>
                </a:solidFill>
                <a:latin typeface="Calibri" panose="020F0502020204030204" pitchFamily="34" charset="0"/>
                <a:cs typeface="Calibri" panose="020F0502020204030204" pitchFamily="34" charset="0"/>
              </a:rPr>
              <a:t>Filing the Wrong FAFSA year</a:t>
            </a:r>
          </a:p>
          <a:p>
            <a:pPr>
              <a:spcBef>
                <a:spcPts val="900"/>
              </a:spcBef>
            </a:pPr>
            <a:r>
              <a:rPr lang="en-US" dirty="0">
                <a:solidFill>
                  <a:schemeClr val="tx1"/>
                </a:solidFill>
                <a:latin typeface="Calibri" panose="020F0502020204030204" pitchFamily="34" charset="0"/>
                <a:cs typeface="Calibri" panose="020F0502020204030204" pitchFamily="34" charset="0"/>
              </a:rPr>
              <a:t>Failing to use student’s legal name as it appears on their social security card</a:t>
            </a:r>
          </a:p>
          <a:p>
            <a:pPr>
              <a:spcBef>
                <a:spcPts val="900"/>
              </a:spcBef>
            </a:pPr>
            <a:r>
              <a:rPr lang="en-US" dirty="0">
                <a:solidFill>
                  <a:schemeClr val="tx1"/>
                </a:solidFill>
                <a:latin typeface="Calibri" panose="020F0502020204030204" pitchFamily="34" charset="0"/>
                <a:cs typeface="Calibri" panose="020F0502020204030204" pitchFamily="34" charset="0"/>
              </a:rPr>
              <a:t>Transposing digits or inserting extra digits</a:t>
            </a:r>
          </a:p>
          <a:p>
            <a:pPr>
              <a:spcBef>
                <a:spcPts val="900"/>
              </a:spcBef>
            </a:pPr>
            <a:r>
              <a:rPr lang="en-US" dirty="0">
                <a:solidFill>
                  <a:schemeClr val="tx1"/>
                </a:solidFill>
                <a:latin typeface="Calibri" panose="020F0502020204030204" pitchFamily="34" charset="0"/>
                <a:cs typeface="Calibri" panose="020F0502020204030204" pitchFamily="34" charset="0"/>
              </a:rPr>
              <a:t>Using incorrect Social Security Numbers/Date of Birth</a:t>
            </a:r>
          </a:p>
          <a:p>
            <a:pPr>
              <a:spcBef>
                <a:spcPts val="900"/>
              </a:spcBef>
            </a:pPr>
            <a:r>
              <a:rPr lang="en-US" dirty="0">
                <a:solidFill>
                  <a:schemeClr val="tx1"/>
                </a:solidFill>
                <a:latin typeface="Calibri" panose="020F0502020204030204" pitchFamily="34" charset="0"/>
                <a:cs typeface="Calibri" panose="020F0502020204030204" pitchFamily="34" charset="0"/>
              </a:rPr>
              <a:t>Submitting wrong parent’s financial information/not including step-parent</a:t>
            </a:r>
          </a:p>
          <a:p>
            <a:pPr>
              <a:spcBef>
                <a:spcPts val="900"/>
              </a:spcBef>
            </a:pPr>
            <a:r>
              <a:rPr lang="en-US" dirty="0">
                <a:solidFill>
                  <a:schemeClr val="tx1"/>
                </a:solidFill>
                <a:latin typeface="Calibri" panose="020F0502020204030204" pitchFamily="34" charset="0"/>
                <a:cs typeface="Calibri" panose="020F0502020204030204" pitchFamily="34" charset="0"/>
              </a:rPr>
              <a:t>What to include for investment/net worth</a:t>
            </a:r>
          </a:p>
          <a:p>
            <a:pPr>
              <a:spcBef>
                <a:spcPts val="900"/>
              </a:spcBef>
            </a:pPr>
            <a:r>
              <a:rPr lang="en-US" dirty="0">
                <a:solidFill>
                  <a:schemeClr val="tx1"/>
                </a:solidFill>
                <a:latin typeface="Calibri" panose="020F0502020204030204" pitchFamily="34" charset="0"/>
                <a:cs typeface="Calibri" panose="020F0502020204030204" pitchFamily="34" charset="0"/>
              </a:rPr>
              <a:t>Missing financial aid deadlines</a:t>
            </a:r>
          </a:p>
          <a:p>
            <a:endParaRPr lang="en-US" dirty="0"/>
          </a:p>
        </p:txBody>
      </p:sp>
      <p:pic>
        <p:nvPicPr>
          <p:cNvPr id="4" name="Picture 3">
            <a:extLst>
              <a:ext uri="{FF2B5EF4-FFF2-40B4-BE49-F238E27FC236}">
                <a16:creationId xmlns:a16="http://schemas.microsoft.com/office/drawing/2014/main" id="{FBB7014E-CA3C-4C69-89A0-0270017B3303}"/>
              </a:ext>
            </a:extLst>
          </p:cNvPr>
          <p:cNvPicPr>
            <a:picLocks noChangeAspect="1"/>
          </p:cNvPicPr>
          <p:nvPr/>
        </p:nvPicPr>
        <p:blipFill>
          <a:blip r:embed="rId2"/>
          <a:stretch>
            <a:fillRect/>
          </a:stretch>
        </p:blipFill>
        <p:spPr>
          <a:xfrm>
            <a:off x="382772" y="614911"/>
            <a:ext cx="11355572" cy="1188289"/>
          </a:xfrm>
          <a:prstGeom prst="rect">
            <a:avLst/>
          </a:prstGeom>
        </p:spPr>
      </p:pic>
    </p:spTree>
    <p:extLst>
      <p:ext uri="{BB962C8B-B14F-4D97-AF65-F5344CB8AC3E}">
        <p14:creationId xmlns:p14="http://schemas.microsoft.com/office/powerpoint/2010/main" val="305318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cap="none" dirty="0"/>
              <a:t>About OASFAA &amp; This Presentation</a:t>
            </a:r>
          </a:p>
        </p:txBody>
      </p:sp>
      <p:sp>
        <p:nvSpPr>
          <p:cNvPr id="5"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13657" y="2024064"/>
            <a:ext cx="11310258" cy="4507366"/>
          </a:xfrm>
        </p:spPr>
        <p:txBody>
          <a:bodyPr>
            <a:normAutofit lnSpcReduction="10000"/>
          </a:bodyPr>
          <a:lstStyle/>
          <a:p>
            <a:r>
              <a:rPr lang="en-US" sz="2000" b="1" dirty="0"/>
              <a:t>OASFAA</a:t>
            </a:r>
            <a:r>
              <a:rPr lang="en-US" sz="2000" dirty="0"/>
              <a:t> is a non-profit organization for financial aid professionals. </a:t>
            </a:r>
            <a:r>
              <a:rPr lang="en-US" sz="2000" b="1" dirty="0"/>
              <a:t>The Outreach Committee</a:t>
            </a:r>
            <a:r>
              <a:rPr lang="en-US" sz="2000" dirty="0"/>
              <a:t> is comprised of OASFAA volunteers who serve as the primary resource of pertinent and current financial aid information. The committee provides this information through a variety of activities including training programs for various stakeholders external to OASFAA such as admissions staff, high school counselors, access advisors, TRIO, etc.</a:t>
            </a:r>
            <a:br>
              <a:rPr lang="en-US" sz="2000" dirty="0"/>
            </a:br>
            <a:endParaRPr lang="en-US" sz="1050" dirty="0"/>
          </a:p>
          <a:p>
            <a:r>
              <a:rPr lang="en-US" sz="2000" dirty="0"/>
              <a:t>OASFAA is providing the information on the following slides as a free service to counselors.</a:t>
            </a:r>
            <a:br>
              <a:rPr lang="en-US" sz="2000" dirty="0"/>
            </a:br>
            <a:endParaRPr lang="en-US" sz="1050" dirty="0"/>
          </a:p>
          <a:p>
            <a:r>
              <a:rPr lang="en-US" sz="2000" dirty="0"/>
              <a:t>You have permission to copy and distribute these materials to your students and families. Charges may not be assessed for the material or for the information presented. Permission must be granted for other use of this information or these materials. Contact the OASFAA Outreach Chairperson(s) listed on the OASFAA website or e-mail the OASFAA Outreach Committee at: </a:t>
            </a:r>
            <a:r>
              <a:rPr lang="en-US" sz="2000" u="sng" dirty="0">
                <a:solidFill>
                  <a:srgbClr val="0066FF"/>
                </a:solidFill>
              </a:rPr>
              <a:t>outreach@oasfaa.org</a:t>
            </a:r>
            <a:r>
              <a:rPr lang="en-US" sz="2000" dirty="0">
                <a:solidFill>
                  <a:srgbClr val="0066FF"/>
                </a:solidFill>
              </a:rPr>
              <a:t>.</a:t>
            </a:r>
          </a:p>
        </p:txBody>
      </p:sp>
    </p:spTree>
    <p:extLst>
      <p:ext uri="{BB962C8B-B14F-4D97-AF65-F5344CB8AC3E}">
        <p14:creationId xmlns:p14="http://schemas.microsoft.com/office/powerpoint/2010/main" val="204314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School Selection</a:t>
            </a:r>
          </a:p>
        </p:txBody>
      </p:sp>
      <p:pic>
        <p:nvPicPr>
          <p:cNvPr id="13" name="Content Placeholder 12">
            <a:extLst>
              <a:ext uri="{FF2B5EF4-FFF2-40B4-BE49-F238E27FC236}">
                <a16:creationId xmlns:a16="http://schemas.microsoft.com/office/drawing/2014/main" id="{AC1C4DB3-6B0E-45C8-9666-4D50005DA601}"/>
              </a:ext>
            </a:extLst>
          </p:cNvPr>
          <p:cNvPicPr>
            <a:picLocks noGrp="1" noChangeAspect="1"/>
          </p:cNvPicPr>
          <p:nvPr>
            <p:ph sz="half" idx="1"/>
          </p:nvPr>
        </p:nvPicPr>
        <p:blipFill>
          <a:blip r:embed="rId2"/>
          <a:stretch>
            <a:fillRect/>
          </a:stretch>
        </p:blipFill>
        <p:spPr>
          <a:xfrm>
            <a:off x="3583172" y="1717990"/>
            <a:ext cx="6488571" cy="5438465"/>
          </a:xfrm>
          <a:prstGeom prst="rect">
            <a:avLst/>
          </a:prstGeom>
        </p:spPr>
      </p:pic>
      <p:sp>
        <p:nvSpPr>
          <p:cNvPr id="14" name="Oval 13">
            <a:extLst>
              <a:ext uri="{FF2B5EF4-FFF2-40B4-BE49-F238E27FC236}">
                <a16:creationId xmlns:a16="http://schemas.microsoft.com/office/drawing/2014/main" id="{B0A1A8C8-A73F-4A11-8967-D79809D97BD1}"/>
              </a:ext>
            </a:extLst>
          </p:cNvPr>
          <p:cNvSpPr/>
          <p:nvPr/>
        </p:nvSpPr>
        <p:spPr>
          <a:xfrm>
            <a:off x="3733800" y="1981200"/>
            <a:ext cx="5105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4345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Dependency Status Determination</a:t>
            </a:r>
          </a:p>
        </p:txBody>
      </p:sp>
      <p:sp>
        <p:nvSpPr>
          <p:cNvPr id="5" name="Content Placeholder 4"/>
          <p:cNvSpPr>
            <a:spLocks noGrp="1"/>
          </p:cNvSpPr>
          <p:nvPr>
            <p:ph sz="half" idx="2"/>
          </p:nvPr>
        </p:nvSpPr>
        <p:spPr>
          <a:xfrm>
            <a:off x="5167423" y="2008319"/>
            <a:ext cx="2020185" cy="4583867"/>
          </a:xfrm>
        </p:spPr>
        <p:txBody>
          <a:bodyPr>
            <a:normAutofit fontScale="62500" lnSpcReduction="20000"/>
          </a:bodyPr>
          <a:lstStyle/>
          <a:p>
            <a:r>
              <a:rPr lang="en-US" dirty="0"/>
              <a:t>Answer </a:t>
            </a:r>
            <a:r>
              <a:rPr lang="en-US" b="1" dirty="0"/>
              <a:t>“NO” </a:t>
            </a:r>
            <a:r>
              <a:rPr lang="en-US" dirty="0"/>
              <a:t>to </a:t>
            </a:r>
            <a:r>
              <a:rPr lang="en-US" u="sng" dirty="0"/>
              <a:t>all</a:t>
            </a:r>
            <a:r>
              <a:rPr lang="en-US" dirty="0"/>
              <a:t> questions, student is </a:t>
            </a:r>
            <a:r>
              <a:rPr lang="en-US" u="sng" dirty="0"/>
              <a:t>dependent</a:t>
            </a:r>
            <a:r>
              <a:rPr lang="en-US" dirty="0"/>
              <a:t> and </a:t>
            </a:r>
            <a:r>
              <a:rPr lang="en-US" b="1" u="sng" dirty="0"/>
              <a:t>must</a:t>
            </a:r>
            <a:r>
              <a:rPr lang="en-US" dirty="0"/>
              <a:t> provide parent information</a:t>
            </a:r>
          </a:p>
          <a:p>
            <a:r>
              <a:rPr lang="en-US" dirty="0"/>
              <a:t>Answer </a:t>
            </a:r>
            <a:r>
              <a:rPr lang="en-US" b="1" dirty="0"/>
              <a:t>“YES” </a:t>
            </a:r>
            <a:r>
              <a:rPr lang="en-US" dirty="0"/>
              <a:t>to </a:t>
            </a:r>
            <a:r>
              <a:rPr lang="en-US" u="sng" dirty="0"/>
              <a:t>any</a:t>
            </a:r>
            <a:r>
              <a:rPr lang="en-US" dirty="0"/>
              <a:t> one question, student is </a:t>
            </a:r>
            <a:r>
              <a:rPr lang="en-US" u="sng" dirty="0"/>
              <a:t>independent</a:t>
            </a:r>
            <a:r>
              <a:rPr lang="en-US" dirty="0"/>
              <a:t> and does not provide parent information</a:t>
            </a:r>
          </a:p>
          <a:p>
            <a:pPr marL="0" indent="0">
              <a:buNone/>
            </a:pPr>
            <a:endParaRPr lang="en-US" dirty="0"/>
          </a:p>
        </p:txBody>
      </p:sp>
      <p:pic>
        <p:nvPicPr>
          <p:cNvPr id="6" name="Content Placeholder 6">
            <a:extLst>
              <a:ext uri="{FF2B5EF4-FFF2-40B4-BE49-F238E27FC236}">
                <a16:creationId xmlns:a16="http://schemas.microsoft.com/office/drawing/2014/main" id="{9941F49A-F800-4049-9BE3-E48174A79EDE}"/>
              </a:ext>
            </a:extLst>
          </p:cNvPr>
          <p:cNvPicPr>
            <a:picLocks noGrp="1" noChangeAspect="1"/>
          </p:cNvPicPr>
          <p:nvPr>
            <p:ph sz="half" idx="1"/>
          </p:nvPr>
        </p:nvPicPr>
        <p:blipFill rotWithShape="1">
          <a:blip r:embed="rId2"/>
          <a:srcRect l="4733" t="3200" r="998" b="1139"/>
          <a:stretch/>
        </p:blipFill>
        <p:spPr>
          <a:xfrm>
            <a:off x="285288" y="2008318"/>
            <a:ext cx="4489404" cy="4732723"/>
          </a:xfrm>
          <a:prstGeom prst="rect">
            <a:avLst/>
          </a:prstGeom>
          <a:effectLst>
            <a:outerShdw blurRad="50800" dist="38100" dir="2700000" algn="tl" rotWithShape="0">
              <a:prstClr val="black">
                <a:alpha val="40000"/>
              </a:prstClr>
            </a:outerShdw>
          </a:effectLst>
        </p:spPr>
      </p:pic>
      <p:pic>
        <p:nvPicPr>
          <p:cNvPr id="7" name="Picture 6" descr="Screenshot of the 2021-22 “Does Student Have Dependents?” view.&#10;" title="2021-22 “Does Student Have Dependents?” view">
            <a:extLst>
              <a:ext uri="{FF2B5EF4-FFF2-40B4-BE49-F238E27FC236}">
                <a16:creationId xmlns:a16="http://schemas.microsoft.com/office/drawing/2014/main" id="{3820BBEF-4A5E-4454-85DB-5C083C5D342D}"/>
              </a:ext>
            </a:extLst>
          </p:cNvPr>
          <p:cNvPicPr>
            <a:picLocks noChangeAspect="1"/>
          </p:cNvPicPr>
          <p:nvPr/>
        </p:nvPicPr>
        <p:blipFill>
          <a:blip r:embed="rId3"/>
          <a:stretch>
            <a:fillRect/>
          </a:stretch>
        </p:blipFill>
        <p:spPr>
          <a:xfrm>
            <a:off x="7266057" y="1903228"/>
            <a:ext cx="4831976" cy="4921776"/>
          </a:xfrm>
          <a:prstGeom prst="rect">
            <a:avLst/>
          </a:prstGeom>
        </p:spPr>
      </p:pic>
    </p:spTree>
    <p:extLst>
      <p:ext uri="{BB962C8B-B14F-4D97-AF65-F5344CB8AC3E}">
        <p14:creationId xmlns:p14="http://schemas.microsoft.com/office/powerpoint/2010/main" val="414723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B6E7-7AEF-42BF-B408-10656C7DBE31}"/>
              </a:ext>
            </a:extLst>
          </p:cNvPr>
          <p:cNvSpPr>
            <a:spLocks noGrp="1"/>
          </p:cNvSpPr>
          <p:nvPr>
            <p:ph type="title"/>
          </p:nvPr>
        </p:nvSpPr>
        <p:spPr/>
        <p:txBody>
          <a:bodyPr/>
          <a:lstStyle/>
          <a:p>
            <a:r>
              <a:rPr lang="en-US" dirty="0"/>
              <a:t>Dependency Status Determination</a:t>
            </a:r>
          </a:p>
        </p:txBody>
      </p:sp>
      <p:sp>
        <p:nvSpPr>
          <p:cNvPr id="5" name="Date Placeholder 4">
            <a:extLst>
              <a:ext uri="{FF2B5EF4-FFF2-40B4-BE49-F238E27FC236}">
                <a16:creationId xmlns:a16="http://schemas.microsoft.com/office/drawing/2014/main" id="{5C1A6A3D-3DEA-4091-ABB9-91ECBBF2ED35}"/>
              </a:ext>
            </a:extLst>
          </p:cNvPr>
          <p:cNvSpPr>
            <a:spLocks noGrp="1"/>
          </p:cNvSpPr>
          <p:nvPr>
            <p:ph type="dt" sz="half" idx="10"/>
          </p:nvPr>
        </p:nvSpPr>
        <p:spPr/>
        <p:txBody>
          <a:bodyPr/>
          <a:lstStyle/>
          <a:p>
            <a:fld id="{856E4B55-BBE7-4CD9-859B-E8D057BDAEC3}" type="datetime1">
              <a:rPr lang="en-US" smtClean="0"/>
              <a:t>2/18/2022</a:t>
            </a:fld>
            <a:endParaRPr lang="en-US" dirty="0"/>
          </a:p>
        </p:txBody>
      </p:sp>
      <p:pic>
        <p:nvPicPr>
          <p:cNvPr id="6" name="Picture 2">
            <a:extLst>
              <a:ext uri="{FF2B5EF4-FFF2-40B4-BE49-F238E27FC236}">
                <a16:creationId xmlns:a16="http://schemas.microsoft.com/office/drawing/2014/main" id="{01E6FC38-E536-4BDA-90EF-E16A41E3326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0485" y="2137143"/>
            <a:ext cx="10356110"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4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F94E-B25C-47DC-9261-31561C8B53FA}"/>
              </a:ext>
            </a:extLst>
          </p:cNvPr>
          <p:cNvSpPr>
            <a:spLocks noGrp="1"/>
          </p:cNvSpPr>
          <p:nvPr>
            <p:ph type="title"/>
          </p:nvPr>
        </p:nvSpPr>
        <p:spPr/>
        <p:txBody>
          <a:bodyPr/>
          <a:lstStyle/>
          <a:p>
            <a:r>
              <a:rPr lang="en-US" dirty="0"/>
              <a:t>Homeless/at Risk For Homelessness</a:t>
            </a:r>
          </a:p>
        </p:txBody>
      </p:sp>
      <p:pic>
        <p:nvPicPr>
          <p:cNvPr id="5" name="Content Placeholder 4" descr="Screenshot of 2021-22 “Student Homelessness Filter Question” view." title="2021-22 “Student Homelessness Filter Question” view.">
            <a:extLst>
              <a:ext uri="{FF2B5EF4-FFF2-40B4-BE49-F238E27FC236}">
                <a16:creationId xmlns:a16="http://schemas.microsoft.com/office/drawing/2014/main" id="{C461BABC-570B-4D16-90EA-016A625B731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19644"/>
          <a:stretch/>
        </p:blipFill>
        <p:spPr>
          <a:xfrm>
            <a:off x="517950" y="1891750"/>
            <a:ext cx="5219462" cy="3484780"/>
          </a:xfrm>
          <a:prstGeom prst="rect">
            <a:avLst/>
          </a:prstGeom>
        </p:spPr>
      </p:pic>
      <p:pic>
        <p:nvPicPr>
          <p:cNvPr id="10" name="Picture 9" descr="Screenshot of 2021-22 “Student Homelessness Questions” view.  &#10;&#10;The applicant now has the option to check which entity made the determination or select “None of the above.”&#10;&#10;In this example, the applicant chooses one of the three choices designated as an acceptable entity for being recognized as an unaccompanied youth who is homeless.&#10;&#10;The applicant should click the “Next” button. They will then skip the parental information views and go directly to the student Household Info views." title="2021-22 “Student Homelessness Questions” view.">
            <a:extLst>
              <a:ext uri="{FF2B5EF4-FFF2-40B4-BE49-F238E27FC236}">
                <a16:creationId xmlns:a16="http://schemas.microsoft.com/office/drawing/2014/main" id="{615B2B49-1D3E-44E6-9F2F-4C92256FF0F5}"/>
              </a:ext>
            </a:extLst>
          </p:cNvPr>
          <p:cNvPicPr>
            <a:picLocks noChangeAspect="1"/>
          </p:cNvPicPr>
          <p:nvPr/>
        </p:nvPicPr>
        <p:blipFill rotWithShape="1">
          <a:blip r:embed="rId3">
            <a:extLst>
              <a:ext uri="{28A0092B-C50C-407E-A947-70E740481C1C}">
                <a14:useLocalDpi xmlns:a14="http://schemas.microsoft.com/office/drawing/2010/main" val="0"/>
              </a:ext>
            </a:extLst>
          </a:blip>
          <a:srcRect b="16169"/>
          <a:stretch/>
        </p:blipFill>
        <p:spPr>
          <a:xfrm>
            <a:off x="6096000" y="1891750"/>
            <a:ext cx="4800600" cy="4513219"/>
          </a:xfrm>
          <a:prstGeom prst="rect">
            <a:avLst/>
          </a:prstGeom>
        </p:spPr>
      </p:pic>
      <p:sp>
        <p:nvSpPr>
          <p:cNvPr id="12" name="TextBox 11">
            <a:extLst>
              <a:ext uri="{FF2B5EF4-FFF2-40B4-BE49-F238E27FC236}">
                <a16:creationId xmlns:a16="http://schemas.microsoft.com/office/drawing/2014/main" id="{B11E76FE-7962-4CC5-AEAE-910811B7D7A6}"/>
              </a:ext>
            </a:extLst>
          </p:cNvPr>
          <p:cNvSpPr txBox="1"/>
          <p:nvPr/>
        </p:nvSpPr>
        <p:spPr>
          <a:xfrm>
            <a:off x="765544" y="5376530"/>
            <a:ext cx="4698340" cy="923330"/>
          </a:xfrm>
          <a:prstGeom prst="rect">
            <a:avLst/>
          </a:prstGeom>
          <a:noFill/>
        </p:spPr>
        <p:txBody>
          <a:bodyPr wrap="square">
            <a:spAutoFit/>
          </a:bodyPr>
          <a:lstStyle/>
          <a:p>
            <a:pPr marL="101600"/>
            <a:r>
              <a:rPr lang="en-US" b="1" dirty="0"/>
              <a:t>If applicant falls in this category, they will skip parental information and be considered Independent. </a:t>
            </a:r>
          </a:p>
        </p:txBody>
      </p:sp>
    </p:spTree>
    <p:extLst>
      <p:ext uri="{BB962C8B-B14F-4D97-AF65-F5344CB8AC3E}">
        <p14:creationId xmlns:p14="http://schemas.microsoft.com/office/powerpoint/2010/main" val="677048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Student is determined to be Dependent</a:t>
            </a:r>
          </a:p>
        </p:txBody>
      </p:sp>
      <p:pic>
        <p:nvPicPr>
          <p:cNvPr id="7" name="Content Placeholder 6">
            <a:extLst>
              <a:ext uri="{FF2B5EF4-FFF2-40B4-BE49-F238E27FC236}">
                <a16:creationId xmlns:a16="http://schemas.microsoft.com/office/drawing/2014/main" id="{1A424975-D638-412F-843F-2C714B30EF8C}"/>
              </a:ext>
            </a:extLst>
          </p:cNvPr>
          <p:cNvPicPr>
            <a:picLocks noGrp="1" noChangeAspect="1"/>
          </p:cNvPicPr>
          <p:nvPr>
            <p:ph idx="1"/>
          </p:nvPr>
        </p:nvPicPr>
        <p:blipFill>
          <a:blip r:embed="rId2"/>
          <a:stretch>
            <a:fillRect/>
          </a:stretch>
        </p:blipFill>
        <p:spPr>
          <a:xfrm>
            <a:off x="581192" y="1860698"/>
            <a:ext cx="11189050" cy="4657060"/>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2971800" y="4419600"/>
            <a:ext cx="3276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8595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Student is determined to be Dependent but has Special Circumstances</a:t>
            </a:r>
          </a:p>
        </p:txBody>
      </p:sp>
      <p:pic>
        <p:nvPicPr>
          <p:cNvPr id="5" name="Content Placeholder 4" descr="Screenshot of 2021-22 “Dependent Student” view.&#10;&#10;If the dependent applicant is unable to provide parental data on the FAFSA, they should select “I am unable to provide information about my parent(s).” The applicant should then click “Next” to be taken to the “Impact of not Providing Parent Information” view.” " title="2021-22 “Dependent Student” view.">
            <a:extLst>
              <a:ext uri="{FF2B5EF4-FFF2-40B4-BE49-F238E27FC236}">
                <a16:creationId xmlns:a16="http://schemas.microsoft.com/office/drawing/2014/main" id="{0D09C5E2-D0E9-4854-A848-6CE602474D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957" b="16910"/>
          <a:stretch/>
        </p:blipFill>
        <p:spPr>
          <a:xfrm>
            <a:off x="520450" y="1860698"/>
            <a:ext cx="4741333" cy="4797892"/>
          </a:xfrm>
          <a:prstGeom prst="rect">
            <a:avLst/>
          </a:prstGeom>
        </p:spPr>
      </p:pic>
      <p:sp>
        <p:nvSpPr>
          <p:cNvPr id="8" name="Oval 7">
            <a:extLst>
              <a:ext uri="{FF2B5EF4-FFF2-40B4-BE49-F238E27FC236}">
                <a16:creationId xmlns:a16="http://schemas.microsoft.com/office/drawing/2014/main" id="{0C4D0754-B5EA-4116-9E2C-BDAF0EE297F3}"/>
              </a:ext>
            </a:extLst>
          </p:cNvPr>
          <p:cNvSpPr/>
          <p:nvPr/>
        </p:nvSpPr>
        <p:spPr>
          <a:xfrm>
            <a:off x="1062317" y="3200400"/>
            <a:ext cx="3657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creenshot of 2021-22 “Special Circumstances Qualifications” view.&#10;&#10;The applicant will be given examples of what would be considered special circumstances and some examples of what would not be considered special circumstances.&#10;&#10;The applicant will then be taken to the “Special Circumstances” view, where they can either:&#10;1. Correct their response from the previous view and be given the opportunity to provide parental information,&#10;2. Select the response “I have a special circumstance…” or,&#10;3. Select a response stating that they do not have a special circumstance, but are unable to provide parental information.&#10;&#10;In this example, the applicant has selected “I have a special circumstance and am unable to provide information about my parent(s).” The applicant can then click “Next.”&#10;" title="2021-22 “Special Circumstances Qualifications” view">
            <a:extLst>
              <a:ext uri="{FF2B5EF4-FFF2-40B4-BE49-F238E27FC236}">
                <a16:creationId xmlns:a16="http://schemas.microsoft.com/office/drawing/2014/main" id="{9CA6A6B9-8397-4503-9530-E60728CA1DE1}"/>
              </a:ext>
            </a:extLst>
          </p:cNvPr>
          <p:cNvPicPr>
            <a:picLocks noChangeAspect="1"/>
          </p:cNvPicPr>
          <p:nvPr/>
        </p:nvPicPr>
        <p:blipFill rotWithShape="1">
          <a:blip r:embed="rId3">
            <a:extLst>
              <a:ext uri="{28A0092B-C50C-407E-A947-70E740481C1C}">
                <a14:useLocalDpi xmlns:a14="http://schemas.microsoft.com/office/drawing/2010/main" val="0"/>
              </a:ext>
            </a:extLst>
          </a:blip>
          <a:srcRect l="351" t="-2542" r="2348" b="13437"/>
          <a:stretch/>
        </p:blipFill>
        <p:spPr>
          <a:xfrm>
            <a:off x="6527142" y="1715956"/>
            <a:ext cx="4217058" cy="5008267"/>
          </a:xfrm>
          <a:prstGeom prst="rect">
            <a:avLst/>
          </a:prstGeom>
        </p:spPr>
      </p:pic>
      <p:sp>
        <p:nvSpPr>
          <p:cNvPr id="11" name="Oval 10">
            <a:extLst>
              <a:ext uri="{FF2B5EF4-FFF2-40B4-BE49-F238E27FC236}">
                <a16:creationId xmlns:a16="http://schemas.microsoft.com/office/drawing/2014/main" id="{7779A174-5F21-468F-B6DF-15B893698137}"/>
              </a:ext>
            </a:extLst>
          </p:cNvPr>
          <p:cNvSpPr/>
          <p:nvPr/>
        </p:nvSpPr>
        <p:spPr>
          <a:xfrm>
            <a:off x="5943600" y="5680746"/>
            <a:ext cx="3505200" cy="339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745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solidFill>
                  <a:schemeClr val="tx1"/>
                </a:solidFill>
              </a:rPr>
              <a:t>Biological or Adoptive Parent(s)</a:t>
            </a:r>
          </a:p>
          <a:p>
            <a:pPr lvl="1"/>
            <a:r>
              <a:rPr lang="en-US" dirty="0">
                <a:solidFill>
                  <a:schemeClr val="tx1"/>
                </a:solidFill>
              </a:rPr>
              <a:t>If not married BUT living together report </a:t>
            </a:r>
            <a:r>
              <a:rPr lang="en-US" u="sng" dirty="0">
                <a:solidFill>
                  <a:schemeClr val="tx1"/>
                </a:solidFill>
              </a:rPr>
              <a:t>BOTH</a:t>
            </a:r>
            <a:r>
              <a:rPr lang="en-US" dirty="0">
                <a:solidFill>
                  <a:schemeClr val="tx1"/>
                </a:solidFill>
              </a:rPr>
              <a:t> parents</a:t>
            </a:r>
          </a:p>
          <a:p>
            <a:r>
              <a:rPr lang="en-US" dirty="0">
                <a:solidFill>
                  <a:schemeClr val="tx1"/>
                </a:solidFill>
              </a:rPr>
              <a:t>If parents are divorced: </a:t>
            </a:r>
          </a:p>
          <a:p>
            <a:pPr lvl="1"/>
            <a:r>
              <a:rPr lang="en-US" dirty="0">
                <a:solidFill>
                  <a:schemeClr val="tx1"/>
                </a:solidFill>
              </a:rPr>
              <a:t>Provide information for the parent you lived with most </a:t>
            </a:r>
            <a:r>
              <a:rPr lang="en-US" u="sng" dirty="0">
                <a:solidFill>
                  <a:schemeClr val="tx1"/>
                </a:solidFill>
              </a:rPr>
              <a:t>during the last 12 months</a:t>
            </a:r>
          </a:p>
          <a:p>
            <a:pPr lvl="1"/>
            <a:r>
              <a:rPr lang="en-US" dirty="0">
                <a:solidFill>
                  <a:schemeClr val="tx1"/>
                </a:solidFill>
              </a:rPr>
              <a:t>If you did not live with 1 parent more than the other, the parent who provided the </a:t>
            </a:r>
            <a:r>
              <a:rPr lang="en-US" u="sng" dirty="0">
                <a:solidFill>
                  <a:schemeClr val="tx1"/>
                </a:solidFill>
              </a:rPr>
              <a:t>most </a:t>
            </a:r>
            <a:r>
              <a:rPr lang="en-US" dirty="0">
                <a:solidFill>
                  <a:schemeClr val="tx1"/>
                </a:solidFill>
              </a:rPr>
              <a:t>financial support </a:t>
            </a:r>
            <a:r>
              <a:rPr lang="en-US" u="sng" dirty="0">
                <a:solidFill>
                  <a:schemeClr val="tx1"/>
                </a:solidFill>
              </a:rPr>
              <a:t>during the last 12 months</a:t>
            </a:r>
            <a:r>
              <a:rPr lang="en-US" dirty="0">
                <a:solidFill>
                  <a:schemeClr val="tx1"/>
                </a:solidFill>
              </a:rPr>
              <a:t> or most recent year you received support</a:t>
            </a:r>
            <a:endParaRPr lang="en-US" u="sng" dirty="0">
              <a:solidFill>
                <a:schemeClr val="tx1"/>
              </a:solidFill>
            </a:endParaRPr>
          </a:p>
          <a:p>
            <a:r>
              <a:rPr lang="en-US" dirty="0">
                <a:solidFill>
                  <a:schemeClr val="tx1"/>
                </a:solidFill>
              </a:rPr>
              <a:t>Include Step-parent information</a:t>
            </a:r>
          </a:p>
          <a:p>
            <a:pPr lvl="1"/>
            <a:r>
              <a:rPr lang="en-US" dirty="0">
                <a:solidFill>
                  <a:schemeClr val="tx1"/>
                </a:solidFill>
              </a:rPr>
              <a:t>Regardless of any ‘agreements’</a:t>
            </a:r>
          </a:p>
          <a:p>
            <a:endParaRPr lang="en-US" dirty="0"/>
          </a:p>
        </p:txBody>
      </p:sp>
      <p:sp>
        <p:nvSpPr>
          <p:cNvPr id="3" name="Title 2"/>
          <p:cNvSpPr>
            <a:spLocks noGrp="1"/>
          </p:cNvSpPr>
          <p:nvPr>
            <p:ph type="title"/>
          </p:nvPr>
        </p:nvSpPr>
        <p:spPr/>
        <p:txBody>
          <a:bodyPr/>
          <a:lstStyle/>
          <a:p>
            <a:r>
              <a:rPr lang="en-US" dirty="0"/>
              <a:t>WHO is the Parent for the FAFSA? </a:t>
            </a:r>
          </a:p>
        </p:txBody>
      </p:sp>
    </p:spTree>
    <p:extLst>
      <p:ext uri="{BB962C8B-B14F-4D97-AF65-F5344CB8AC3E}">
        <p14:creationId xmlns:p14="http://schemas.microsoft.com/office/powerpoint/2010/main" val="4778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Parent Information</a:t>
            </a:r>
          </a:p>
        </p:txBody>
      </p:sp>
      <p:sp>
        <p:nvSpPr>
          <p:cNvPr id="10" name="Text Placeholder 9">
            <a:extLst>
              <a:ext uri="{FF2B5EF4-FFF2-40B4-BE49-F238E27FC236}">
                <a16:creationId xmlns:a16="http://schemas.microsoft.com/office/drawing/2014/main" id="{07BAE36A-2D6E-42EC-9C29-A3027F855ECF}"/>
              </a:ext>
            </a:extLst>
          </p:cNvPr>
          <p:cNvSpPr>
            <a:spLocks noGrp="1"/>
          </p:cNvSpPr>
          <p:nvPr>
            <p:ph type="body" idx="1"/>
          </p:nvPr>
        </p:nvSpPr>
        <p:spPr/>
        <p:txBody>
          <a:bodyPr>
            <a:normAutofit/>
          </a:bodyPr>
          <a:lstStyle/>
          <a:p>
            <a:r>
              <a:rPr lang="en-US" dirty="0"/>
              <a:t>Information for Parent #1</a:t>
            </a:r>
          </a:p>
        </p:txBody>
      </p:sp>
      <p:pic>
        <p:nvPicPr>
          <p:cNvPr id="8" name="Content Placeholder 7">
            <a:extLst>
              <a:ext uri="{FF2B5EF4-FFF2-40B4-BE49-F238E27FC236}">
                <a16:creationId xmlns:a16="http://schemas.microsoft.com/office/drawing/2014/main" id="{827B4AB0-08CA-4F40-A339-D6CDFDC57CDB}"/>
              </a:ext>
            </a:extLst>
          </p:cNvPr>
          <p:cNvPicPr>
            <a:picLocks noGrp="1" noChangeAspect="1"/>
          </p:cNvPicPr>
          <p:nvPr>
            <p:ph sz="half" idx="2"/>
          </p:nvPr>
        </p:nvPicPr>
        <p:blipFill>
          <a:blip r:embed="rId2"/>
          <a:stretch>
            <a:fillRect/>
          </a:stretch>
        </p:blipFill>
        <p:spPr>
          <a:xfrm>
            <a:off x="723014" y="2966483"/>
            <a:ext cx="4583258" cy="3489879"/>
          </a:xfrm>
          <a:prstGeom prst="rect">
            <a:avLst/>
          </a:prstGeom>
        </p:spPr>
      </p:pic>
      <p:sp>
        <p:nvSpPr>
          <p:cNvPr id="11" name="Text Placeholder 10">
            <a:extLst>
              <a:ext uri="{FF2B5EF4-FFF2-40B4-BE49-F238E27FC236}">
                <a16:creationId xmlns:a16="http://schemas.microsoft.com/office/drawing/2014/main" id="{7D064A16-5318-49AF-B617-08B333BD46AA}"/>
              </a:ext>
            </a:extLst>
          </p:cNvPr>
          <p:cNvSpPr>
            <a:spLocks noGrp="1"/>
          </p:cNvSpPr>
          <p:nvPr>
            <p:ph type="body" sz="quarter" idx="3"/>
          </p:nvPr>
        </p:nvSpPr>
        <p:spPr/>
        <p:txBody>
          <a:bodyPr>
            <a:normAutofit/>
          </a:bodyPr>
          <a:lstStyle/>
          <a:p>
            <a:r>
              <a:rPr lang="en-US" dirty="0"/>
              <a:t>Information for “Other Parent”</a:t>
            </a:r>
          </a:p>
        </p:txBody>
      </p:sp>
      <p:pic>
        <p:nvPicPr>
          <p:cNvPr id="9" name="Content Placeholder 8">
            <a:extLst>
              <a:ext uri="{FF2B5EF4-FFF2-40B4-BE49-F238E27FC236}">
                <a16:creationId xmlns:a16="http://schemas.microsoft.com/office/drawing/2014/main" id="{B5FB0E75-D638-431C-A866-74710314A663}"/>
              </a:ext>
            </a:extLst>
          </p:cNvPr>
          <p:cNvPicPr>
            <a:picLocks noGrp="1" noChangeAspect="1"/>
          </p:cNvPicPr>
          <p:nvPr>
            <p:ph sz="quarter" idx="4"/>
          </p:nvPr>
        </p:nvPicPr>
        <p:blipFill>
          <a:blip r:embed="rId3"/>
          <a:stretch>
            <a:fillRect/>
          </a:stretch>
        </p:blipFill>
        <p:spPr>
          <a:xfrm>
            <a:off x="6682563" y="2966482"/>
            <a:ext cx="4786423" cy="3489879"/>
          </a:xfrm>
          <a:prstGeom prst="rect">
            <a:avLst/>
          </a:prstGeom>
        </p:spPr>
      </p:pic>
    </p:spTree>
    <p:extLst>
      <p:ext uri="{BB962C8B-B14F-4D97-AF65-F5344CB8AC3E}">
        <p14:creationId xmlns:p14="http://schemas.microsoft.com/office/powerpoint/2010/main" val="162124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Household Information </a:t>
            </a:r>
          </a:p>
        </p:txBody>
      </p:sp>
      <p:pic>
        <p:nvPicPr>
          <p:cNvPr id="16" name="Content Placeholder 15" descr="Screenshot of 2021-22 “Parent Household Info” view.&#10;&#10;Parents are required to complete the household size worksheet in an effort to get more accurate information about the number in the parent’s household and the number of those in the household who are in college. Some information will be prefilled, based on responses provided previously within the FAFSA form. The system tallies the totals as the parent completes the worksheet to ensure that there are no mathematical errors.&#10;&#10;" title="2021-22 “Parent Household Info” view.">
            <a:extLst>
              <a:ext uri="{FF2B5EF4-FFF2-40B4-BE49-F238E27FC236}">
                <a16:creationId xmlns:a16="http://schemas.microsoft.com/office/drawing/2014/main" id="{36F8970E-4ACF-4C2E-A3F4-7DB87457917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7039"/>
          <a:stretch/>
        </p:blipFill>
        <p:spPr>
          <a:xfrm>
            <a:off x="882502" y="1956391"/>
            <a:ext cx="9643732" cy="4784651"/>
          </a:xfrm>
          <a:prstGeom prst="rect">
            <a:avLst/>
          </a:prstGeom>
        </p:spPr>
      </p:pic>
    </p:spTree>
    <p:extLst>
      <p:ext uri="{BB962C8B-B14F-4D97-AF65-F5344CB8AC3E}">
        <p14:creationId xmlns:p14="http://schemas.microsoft.com/office/powerpoint/2010/main" val="4172409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IRS Data Retrieval Tool (DRT)</a:t>
            </a:r>
          </a:p>
        </p:txBody>
      </p:sp>
      <p:sp>
        <p:nvSpPr>
          <p:cNvPr id="68610" name="Content Placeholder 2"/>
          <p:cNvSpPr>
            <a:spLocks noGrp="1"/>
          </p:cNvSpPr>
          <p:nvPr>
            <p:ph idx="1"/>
          </p:nvPr>
        </p:nvSpPr>
        <p:spPr>
          <a:xfrm>
            <a:off x="340241" y="1881962"/>
            <a:ext cx="11419367" cy="4792261"/>
          </a:xfrm>
        </p:spPr>
        <p:txBody>
          <a:bodyPr>
            <a:normAutofit lnSpcReduction="10000"/>
          </a:bodyPr>
          <a:lstStyle/>
          <a:p>
            <a:pPr>
              <a:spcBef>
                <a:spcPts val="1200"/>
              </a:spcBef>
            </a:pPr>
            <a:r>
              <a:rPr lang="en-US" dirty="0">
                <a:latin typeface="Arial" panose="020B0604020202020204" pitchFamily="34" charset="0"/>
                <a:cs typeface="Arial" panose="020B0604020202020204" pitchFamily="34" charset="0"/>
              </a:rPr>
              <a:t>Allows for certain tax return information to be transferred from the IRS database</a:t>
            </a:r>
          </a:p>
          <a:p>
            <a:pPr>
              <a:spcBef>
                <a:spcPts val="1200"/>
              </a:spcBef>
            </a:pPr>
            <a:r>
              <a:rPr lang="en-US" dirty="0">
                <a:latin typeface="Arial" panose="020B0604020202020204" pitchFamily="34" charset="0"/>
                <a:cs typeface="Arial" panose="020B0604020202020204" pitchFamily="34" charset="0"/>
              </a:rPr>
              <a:t>Participation is voluntary and student/parent chooses whether to transfer data to FAFSA</a:t>
            </a:r>
          </a:p>
          <a:p>
            <a:pPr>
              <a:spcBef>
                <a:spcPts val="1200"/>
              </a:spcBef>
            </a:pPr>
            <a:r>
              <a:rPr lang="en-US" dirty="0">
                <a:latin typeface="Arial" panose="020B0604020202020204" pitchFamily="34" charset="0"/>
                <a:cs typeface="Arial" panose="020B0604020202020204" pitchFamily="34" charset="0"/>
              </a:rPr>
              <a:t>IRS will authenticate taxpayer’s identity</a:t>
            </a:r>
          </a:p>
          <a:p>
            <a:pPr>
              <a:spcBef>
                <a:spcPts val="1200"/>
              </a:spcBef>
            </a:pPr>
            <a:r>
              <a:rPr lang="en-US" dirty="0">
                <a:latin typeface="Arial" panose="020B0604020202020204" pitchFamily="34" charset="0"/>
                <a:cs typeface="Arial" panose="020B0604020202020204" pitchFamily="34" charset="0"/>
              </a:rPr>
              <a:t>If </a:t>
            </a:r>
            <a:r>
              <a:rPr lang="en-US" b="1" dirty="0">
                <a:latin typeface="Arial" panose="020B0604020202020204" pitchFamily="34" charset="0"/>
                <a:cs typeface="Arial" panose="020B0604020202020204" pitchFamily="34" charset="0"/>
              </a:rPr>
              <a:t>2020</a:t>
            </a:r>
            <a:r>
              <a:rPr lang="en-US" dirty="0">
                <a:latin typeface="Arial" panose="020B0604020202020204" pitchFamily="34" charset="0"/>
                <a:cs typeface="Arial" panose="020B0604020202020204" pitchFamily="34" charset="0"/>
              </a:rPr>
              <a:t> tax record is found, IRS transfers information to populate the FAFSA</a:t>
            </a:r>
          </a:p>
          <a:p>
            <a:pPr>
              <a:spcBef>
                <a:spcPts val="1200"/>
              </a:spcBef>
            </a:pPr>
            <a:r>
              <a:rPr lang="en-US" dirty="0">
                <a:latin typeface="Arial" panose="020B0604020202020204" pitchFamily="34" charset="0"/>
                <a:cs typeface="Arial" panose="020B0604020202020204" pitchFamily="34" charset="0"/>
              </a:rPr>
              <a:t>Reduces documents requested by financial aid office</a:t>
            </a:r>
          </a:p>
          <a:p>
            <a:pPr>
              <a:spcBef>
                <a:spcPts val="1200"/>
              </a:spcBef>
            </a:pPr>
            <a:r>
              <a:rPr lang="en-US" dirty="0">
                <a:latin typeface="Arial" panose="020B0604020202020204" pitchFamily="34" charset="0"/>
                <a:cs typeface="Arial" panose="020B0604020202020204" pitchFamily="34" charset="0"/>
              </a:rPr>
              <a:t>Certain tax filers cannot use the DRT</a:t>
            </a:r>
          </a:p>
          <a:p>
            <a:pPr lvl="1">
              <a:spcBef>
                <a:spcPts val="1200"/>
              </a:spcBef>
            </a:pPr>
            <a:endParaRPr lang="en-US" dirty="0">
              <a:latin typeface="Arial" panose="020B0604020202020204" pitchFamily="34" charset="0"/>
              <a:cs typeface="Arial" panose="020B0604020202020204" pitchFamily="34" charset="0"/>
            </a:endParaRPr>
          </a:p>
          <a:p>
            <a:pPr lvl="1">
              <a:spcBef>
                <a:spcPts val="1200"/>
              </a:spcBef>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0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ECB2-5EF0-42C1-9323-47F34C9DBBBE}"/>
              </a:ext>
            </a:extLst>
          </p:cNvPr>
          <p:cNvSpPr>
            <a:spLocks noGrp="1"/>
          </p:cNvSpPr>
          <p:nvPr>
            <p:ph type="title"/>
          </p:nvPr>
        </p:nvSpPr>
        <p:spPr/>
        <p:txBody>
          <a:bodyPr/>
          <a:lstStyle/>
          <a:p>
            <a:r>
              <a:rPr lang="en-US" dirty="0"/>
              <a:t>Workshop Agenda</a:t>
            </a:r>
          </a:p>
        </p:txBody>
      </p:sp>
      <p:sp>
        <p:nvSpPr>
          <p:cNvPr id="4" name="Content Placeholder 3">
            <a:extLst>
              <a:ext uri="{FF2B5EF4-FFF2-40B4-BE49-F238E27FC236}">
                <a16:creationId xmlns:a16="http://schemas.microsoft.com/office/drawing/2014/main" id="{9ECF9576-96DC-4730-84F5-112F24A756F6}"/>
              </a:ext>
            </a:extLst>
          </p:cNvPr>
          <p:cNvSpPr>
            <a:spLocks noGrp="1"/>
          </p:cNvSpPr>
          <p:nvPr>
            <p:ph sz="half" idx="1"/>
          </p:nvPr>
        </p:nvSpPr>
        <p:spPr/>
        <p:txBody>
          <a:bodyPr/>
          <a:lstStyle/>
          <a:p>
            <a:r>
              <a:rPr lang="en-US" dirty="0"/>
              <a:t>What is the FAFSA?</a:t>
            </a:r>
          </a:p>
          <a:p>
            <a:r>
              <a:rPr lang="en-US" dirty="0"/>
              <a:t>Busting Financial Aid Myths</a:t>
            </a:r>
          </a:p>
          <a:p>
            <a:r>
              <a:rPr lang="en-US" dirty="0"/>
              <a:t>Busting FAFSA Myths</a:t>
            </a:r>
          </a:p>
          <a:p>
            <a:r>
              <a:rPr lang="en-US" dirty="0"/>
              <a:t>Why College</a:t>
            </a:r>
          </a:p>
        </p:txBody>
      </p:sp>
      <p:sp>
        <p:nvSpPr>
          <p:cNvPr id="5" name="Content Placeholder 4">
            <a:extLst>
              <a:ext uri="{FF2B5EF4-FFF2-40B4-BE49-F238E27FC236}">
                <a16:creationId xmlns:a16="http://schemas.microsoft.com/office/drawing/2014/main" id="{413021B7-FFC0-4BDA-975D-52B275E4F486}"/>
              </a:ext>
            </a:extLst>
          </p:cNvPr>
          <p:cNvSpPr>
            <a:spLocks noGrp="1"/>
          </p:cNvSpPr>
          <p:nvPr>
            <p:ph sz="half" idx="2"/>
          </p:nvPr>
        </p:nvSpPr>
        <p:spPr/>
        <p:txBody>
          <a:bodyPr/>
          <a:lstStyle/>
          <a:p>
            <a:r>
              <a:rPr lang="en-US" dirty="0"/>
              <a:t>FSA ID</a:t>
            </a:r>
          </a:p>
          <a:p>
            <a:r>
              <a:rPr lang="en-US" dirty="0"/>
              <a:t>FAFSA Completion Details</a:t>
            </a:r>
          </a:p>
          <a:p>
            <a:r>
              <a:rPr lang="en-US" dirty="0"/>
              <a:t>Resources</a:t>
            </a:r>
          </a:p>
        </p:txBody>
      </p:sp>
    </p:spTree>
    <p:extLst>
      <p:ext uri="{BB962C8B-B14F-4D97-AF65-F5344CB8AC3E}">
        <p14:creationId xmlns:p14="http://schemas.microsoft.com/office/powerpoint/2010/main" val="163302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713D-EA1C-48B3-B20A-B745E55D7466}"/>
              </a:ext>
            </a:extLst>
          </p:cNvPr>
          <p:cNvSpPr>
            <a:spLocks noGrp="1"/>
          </p:cNvSpPr>
          <p:nvPr>
            <p:ph type="title"/>
          </p:nvPr>
        </p:nvSpPr>
        <p:spPr/>
        <p:txBody>
          <a:bodyPr/>
          <a:lstStyle/>
          <a:p>
            <a:r>
              <a:rPr lang="en-US" dirty="0"/>
              <a:t>Eligible for IRS DRT</a:t>
            </a:r>
          </a:p>
        </p:txBody>
      </p:sp>
      <p:sp>
        <p:nvSpPr>
          <p:cNvPr id="5" name="Date Placeholder 4">
            <a:extLst>
              <a:ext uri="{FF2B5EF4-FFF2-40B4-BE49-F238E27FC236}">
                <a16:creationId xmlns:a16="http://schemas.microsoft.com/office/drawing/2014/main" id="{528D9DE0-0100-4A61-86A9-681CCDCF8447}"/>
              </a:ext>
            </a:extLst>
          </p:cNvPr>
          <p:cNvSpPr>
            <a:spLocks noGrp="1"/>
          </p:cNvSpPr>
          <p:nvPr>
            <p:ph type="dt" sz="half" idx="10"/>
          </p:nvPr>
        </p:nvSpPr>
        <p:spPr/>
        <p:txBody>
          <a:bodyPr/>
          <a:lstStyle/>
          <a:p>
            <a:fld id="{856E4B55-BBE7-4CD9-859B-E8D057BDAEC3}" type="datetime1">
              <a:rPr lang="en-US" smtClean="0"/>
              <a:t>2/18/2022</a:t>
            </a:fld>
            <a:endParaRPr lang="en-US" dirty="0"/>
          </a:p>
        </p:txBody>
      </p:sp>
      <p:pic>
        <p:nvPicPr>
          <p:cNvPr id="1026" name="Picture 2" descr="S7S2">
            <a:extLst>
              <a:ext uri="{FF2B5EF4-FFF2-40B4-BE49-F238E27FC236}">
                <a16:creationId xmlns:a16="http://schemas.microsoft.com/office/drawing/2014/main" id="{14C24402-E898-491B-8DE7-06DEBB74A042}"/>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59320" y="2134852"/>
            <a:ext cx="4912139" cy="42947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7S3">
            <a:extLst>
              <a:ext uri="{FF2B5EF4-FFF2-40B4-BE49-F238E27FC236}">
                <a16:creationId xmlns:a16="http://schemas.microsoft.com/office/drawing/2014/main" id="{B4445E6B-26C5-404D-9D99-CD90E20673DA}"/>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963382" y="2134852"/>
            <a:ext cx="5375928" cy="418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39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591E-7574-458E-B042-31E2E351B2FA}"/>
              </a:ext>
            </a:extLst>
          </p:cNvPr>
          <p:cNvSpPr>
            <a:spLocks noGrp="1"/>
          </p:cNvSpPr>
          <p:nvPr>
            <p:ph type="title"/>
          </p:nvPr>
        </p:nvSpPr>
        <p:spPr/>
        <p:txBody>
          <a:bodyPr/>
          <a:lstStyle/>
          <a:p>
            <a:r>
              <a:rPr lang="en-US" dirty="0"/>
              <a:t>Student and Parent Assets</a:t>
            </a:r>
          </a:p>
        </p:txBody>
      </p:sp>
      <p:pic>
        <p:nvPicPr>
          <p:cNvPr id="7" name="Content Placeholder 6">
            <a:extLst>
              <a:ext uri="{FF2B5EF4-FFF2-40B4-BE49-F238E27FC236}">
                <a16:creationId xmlns:a16="http://schemas.microsoft.com/office/drawing/2014/main" id="{935581E3-B384-48DE-ADF4-712FFC0AF972}"/>
              </a:ext>
            </a:extLst>
          </p:cNvPr>
          <p:cNvPicPr>
            <a:picLocks noGrp="1" noChangeAspect="1"/>
          </p:cNvPicPr>
          <p:nvPr>
            <p:ph sz="half" idx="1"/>
          </p:nvPr>
        </p:nvPicPr>
        <p:blipFill rotWithShape="1">
          <a:blip r:embed="rId2"/>
          <a:srcRect l="6457" t="3426" r="7455"/>
          <a:stretch/>
        </p:blipFill>
        <p:spPr>
          <a:xfrm>
            <a:off x="829340" y="1901667"/>
            <a:ext cx="10047767" cy="4876800"/>
          </a:xfrm>
        </p:spPr>
      </p:pic>
      <p:sp>
        <p:nvSpPr>
          <p:cNvPr id="5" name="Date Placeholder 4">
            <a:extLst>
              <a:ext uri="{FF2B5EF4-FFF2-40B4-BE49-F238E27FC236}">
                <a16:creationId xmlns:a16="http://schemas.microsoft.com/office/drawing/2014/main" id="{6BE59473-4F29-4978-AA98-DD58644822B9}"/>
              </a:ext>
            </a:extLst>
          </p:cNvPr>
          <p:cNvSpPr>
            <a:spLocks noGrp="1"/>
          </p:cNvSpPr>
          <p:nvPr>
            <p:ph type="dt" sz="half" idx="10"/>
          </p:nvPr>
        </p:nvSpPr>
        <p:spPr/>
        <p:txBody>
          <a:bodyPr/>
          <a:lstStyle/>
          <a:p>
            <a:fld id="{856E4B55-BBE7-4CD9-859B-E8D057BDAEC3}" type="datetime1">
              <a:rPr lang="en-US" smtClean="0"/>
              <a:t>2/18/2022</a:t>
            </a:fld>
            <a:endParaRPr lang="en-US" dirty="0"/>
          </a:p>
        </p:txBody>
      </p:sp>
    </p:spTree>
    <p:extLst>
      <p:ext uri="{BB962C8B-B14F-4D97-AF65-F5344CB8AC3E}">
        <p14:creationId xmlns:p14="http://schemas.microsoft.com/office/powerpoint/2010/main" val="2340850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solidFill>
                  <a:schemeClr val="tx1"/>
                </a:solidFill>
              </a:rPr>
              <a:t>Cash, Savings, and Checking</a:t>
            </a:r>
            <a:endParaRPr lang="en-US" u="sng" dirty="0">
              <a:solidFill>
                <a:schemeClr val="tx1"/>
              </a:solidFill>
            </a:endParaRPr>
          </a:p>
          <a:p>
            <a:r>
              <a:rPr lang="en-US" dirty="0">
                <a:solidFill>
                  <a:schemeClr val="tx1"/>
                </a:solidFill>
              </a:rPr>
              <a:t>Investments/Business/Farm Value</a:t>
            </a:r>
          </a:p>
          <a:p>
            <a:pPr lvl="1"/>
            <a:r>
              <a:rPr lang="en-US" dirty="0">
                <a:solidFill>
                  <a:schemeClr val="tx1"/>
                </a:solidFill>
              </a:rPr>
              <a:t>Current/market value minus debt  = Net Worth</a:t>
            </a:r>
          </a:p>
          <a:p>
            <a:pPr lvl="1"/>
            <a:r>
              <a:rPr lang="en-US" dirty="0">
                <a:solidFill>
                  <a:schemeClr val="tx1"/>
                </a:solidFill>
              </a:rPr>
              <a:t>Real estate (not home you live in), trust funds, money market and mutual funds, CD’s, stocks, bonds, commodities</a:t>
            </a:r>
          </a:p>
          <a:p>
            <a:pPr lvl="1"/>
            <a:r>
              <a:rPr lang="en-US" dirty="0">
                <a:solidFill>
                  <a:schemeClr val="tx1"/>
                </a:solidFill>
              </a:rPr>
              <a:t>Education benefits/savings accounts (Coverdell, 529, refund value of prepaid tuition plans) </a:t>
            </a:r>
          </a:p>
          <a:p>
            <a:pPr lvl="2"/>
            <a:r>
              <a:rPr lang="en-US" dirty="0">
                <a:solidFill>
                  <a:schemeClr val="tx1"/>
                </a:solidFill>
              </a:rPr>
              <a:t>Asset of the parent not student </a:t>
            </a:r>
          </a:p>
          <a:p>
            <a:pPr lvl="2"/>
            <a:r>
              <a:rPr lang="en-US" b="1" u="sng" dirty="0">
                <a:solidFill>
                  <a:schemeClr val="tx1"/>
                </a:solidFill>
              </a:rPr>
              <a:t>Must</a:t>
            </a:r>
            <a:r>
              <a:rPr lang="en-US" dirty="0">
                <a:solidFill>
                  <a:schemeClr val="tx1"/>
                </a:solidFill>
              </a:rPr>
              <a:t> include value of </a:t>
            </a:r>
            <a:r>
              <a:rPr lang="en-US" b="1" u="sng" dirty="0">
                <a:solidFill>
                  <a:schemeClr val="tx1"/>
                </a:solidFill>
              </a:rPr>
              <a:t>ALL</a:t>
            </a:r>
            <a:r>
              <a:rPr lang="en-US" dirty="0">
                <a:solidFill>
                  <a:schemeClr val="tx1"/>
                </a:solidFill>
              </a:rPr>
              <a:t> accounts owned by parent</a:t>
            </a:r>
          </a:p>
          <a:p>
            <a:endParaRPr lang="en-US" dirty="0"/>
          </a:p>
        </p:txBody>
      </p:sp>
      <p:sp>
        <p:nvSpPr>
          <p:cNvPr id="3" name="Title 2"/>
          <p:cNvSpPr>
            <a:spLocks noGrp="1"/>
          </p:cNvSpPr>
          <p:nvPr>
            <p:ph type="title"/>
          </p:nvPr>
        </p:nvSpPr>
        <p:spPr/>
        <p:txBody>
          <a:bodyPr/>
          <a:lstStyle/>
          <a:p>
            <a:r>
              <a:rPr lang="en-US" dirty="0"/>
              <a:t>Net worth of Assets </a:t>
            </a:r>
            <a:r>
              <a:rPr lang="en-US" sz="2800" dirty="0"/>
              <a:t>(As of ‘today’) </a:t>
            </a:r>
            <a:endParaRPr lang="en-US" dirty="0"/>
          </a:p>
        </p:txBody>
      </p:sp>
    </p:spTree>
    <p:extLst>
      <p:ext uri="{BB962C8B-B14F-4D97-AF65-F5344CB8AC3E}">
        <p14:creationId xmlns:p14="http://schemas.microsoft.com/office/powerpoint/2010/main" val="2458389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tx1"/>
                </a:solidFill>
              </a:rPr>
              <a:t>Value of your primary residence</a:t>
            </a:r>
          </a:p>
          <a:p>
            <a:r>
              <a:rPr lang="en-US" dirty="0">
                <a:solidFill>
                  <a:schemeClr val="tx1"/>
                </a:solidFill>
              </a:rPr>
              <a:t>Value of Life Insurance</a:t>
            </a:r>
          </a:p>
          <a:p>
            <a:r>
              <a:rPr lang="en-US" dirty="0">
                <a:solidFill>
                  <a:schemeClr val="tx1"/>
                </a:solidFill>
              </a:rPr>
              <a:t>Traditional Retirement Plans</a:t>
            </a:r>
          </a:p>
          <a:p>
            <a:r>
              <a:rPr lang="en-US" dirty="0">
                <a:solidFill>
                  <a:schemeClr val="tx1"/>
                </a:solidFill>
              </a:rPr>
              <a:t>Business or farm with 100 or fewer full-time or full-time equivalent employees</a:t>
            </a:r>
          </a:p>
          <a:p>
            <a:r>
              <a:rPr lang="en-US" dirty="0">
                <a:solidFill>
                  <a:schemeClr val="tx1"/>
                </a:solidFill>
              </a:rPr>
              <a:t>Family Farm you live on and operate</a:t>
            </a:r>
          </a:p>
          <a:p>
            <a:endParaRPr lang="en-US" dirty="0"/>
          </a:p>
        </p:txBody>
      </p:sp>
      <p:sp>
        <p:nvSpPr>
          <p:cNvPr id="3" name="Title 2"/>
          <p:cNvSpPr>
            <a:spLocks noGrp="1"/>
          </p:cNvSpPr>
          <p:nvPr>
            <p:ph type="title"/>
          </p:nvPr>
        </p:nvSpPr>
        <p:spPr/>
        <p:txBody>
          <a:bodyPr/>
          <a:lstStyle/>
          <a:p>
            <a:r>
              <a:rPr lang="en-US" dirty="0"/>
              <a:t>Assets </a:t>
            </a:r>
            <a:r>
              <a:rPr lang="en-US" b="1" u="sng" dirty="0"/>
              <a:t>NOT</a:t>
            </a:r>
            <a:r>
              <a:rPr lang="en-US" dirty="0"/>
              <a:t> included on the FAFSA</a:t>
            </a:r>
          </a:p>
        </p:txBody>
      </p:sp>
    </p:spTree>
    <p:extLst>
      <p:ext uri="{BB962C8B-B14F-4D97-AF65-F5344CB8AC3E}">
        <p14:creationId xmlns:p14="http://schemas.microsoft.com/office/powerpoint/2010/main" val="2888630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dirty="0"/>
              <a:t>Sign</a:t>
            </a:r>
          </a:p>
        </p:txBody>
      </p:sp>
      <p:sp>
        <p:nvSpPr>
          <p:cNvPr id="5" name="Rectangle 4"/>
          <p:cNvSpPr/>
          <p:nvPr/>
        </p:nvSpPr>
        <p:spPr>
          <a:xfrm>
            <a:off x="816438" y="1796901"/>
            <a:ext cx="9199432" cy="1446550"/>
          </a:xfrm>
          <a:prstGeom prst="rect">
            <a:avLst/>
          </a:prstGeom>
        </p:spPr>
        <p:txBody>
          <a:bodyPr wrap="square">
            <a:spAutoFit/>
          </a:bodyPr>
          <a:lstStyle/>
          <a:p>
            <a:pPr>
              <a:buClr>
                <a:schemeClr val="accent3"/>
              </a:buClr>
              <a:buSzPct val="85000"/>
              <a:defRPr/>
            </a:pPr>
            <a:r>
              <a:rPr lang="en-US" sz="2200" dirty="0"/>
              <a:t> </a:t>
            </a:r>
            <a:r>
              <a:rPr lang="en-US" sz="2200" b="1" dirty="0"/>
              <a:t>Other options to sign and submit</a:t>
            </a:r>
          </a:p>
          <a:p>
            <a:pPr lvl="1">
              <a:buClr>
                <a:schemeClr val="accent3"/>
              </a:buClr>
              <a:buSzPct val="85000"/>
              <a:buFont typeface="Wingdings" pitchFamily="2" charset="2"/>
              <a:buChar char="ü"/>
              <a:defRPr/>
            </a:pPr>
            <a:r>
              <a:rPr lang="en-US" sz="2200" dirty="0"/>
              <a:t>Print signature page   </a:t>
            </a:r>
            <a:r>
              <a:rPr lang="en-US" sz="2200" u="sng" dirty="0"/>
              <a:t>OR  </a:t>
            </a:r>
            <a:r>
              <a:rPr lang="en-US" sz="2200" dirty="0"/>
              <a:t>Submit without signatures</a:t>
            </a:r>
          </a:p>
          <a:p>
            <a:pPr lvl="1">
              <a:buClr>
                <a:schemeClr val="accent3"/>
              </a:buClr>
              <a:buSzPct val="85000"/>
              <a:buFont typeface="Wingdings" pitchFamily="2" charset="2"/>
              <a:buChar char="ü"/>
              <a:defRPr/>
            </a:pPr>
            <a:endParaRPr lang="en-US" sz="2200" dirty="0"/>
          </a:p>
          <a:p>
            <a:pPr>
              <a:buClr>
                <a:schemeClr val="accent3"/>
              </a:buClr>
              <a:buSzPct val="85000"/>
              <a:buFont typeface="Wingdings" pitchFamily="2" charset="2"/>
              <a:buChar char="ü"/>
              <a:defRPr/>
            </a:pPr>
            <a:r>
              <a:rPr lang="en-US" sz="2200" dirty="0"/>
              <a:t>“View or Print your FAFSA information</a:t>
            </a:r>
          </a:p>
        </p:txBody>
      </p:sp>
      <p:pic>
        <p:nvPicPr>
          <p:cNvPr id="6" name="Picture 5" descr="Signature Status:&#10;&#10;“Signature Status” view.&#10;&#10;User (student) signature accepted, and now the parent will need to sign.&#10;">
            <a:extLst>
              <a:ext uri="{FF2B5EF4-FFF2-40B4-BE49-F238E27FC236}">
                <a16:creationId xmlns:a16="http://schemas.microsoft.com/office/drawing/2014/main" id="{5ED9BF39-2652-4D33-8102-C0747ED34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38" y="3355155"/>
            <a:ext cx="4893246" cy="3223260"/>
          </a:xfrm>
          <a:prstGeom prst="rect">
            <a:avLst/>
          </a:prstGeom>
          <a:ln w="12700">
            <a:solidFill>
              <a:schemeClr val="tx1"/>
            </a:solidFill>
          </a:ln>
          <a:effectLst>
            <a:outerShdw blurRad="50800" dist="38100" dir="2700000" algn="tl" rotWithShape="0">
              <a:prstClr val="black">
                <a:alpha val="40000"/>
              </a:prstClr>
            </a:outerShdw>
          </a:effectLst>
        </p:spPr>
      </p:pic>
      <p:pic>
        <p:nvPicPr>
          <p:cNvPr id="9" name="Picture 8" descr="Parent Signature Selection:&#10;&#10;“Parent Signature Selection” view.&#10;&#10;The choice between parents is only present if information was provided for two parents.  Otherwise, this view does not display.&#10;">
            <a:extLst>
              <a:ext uri="{FF2B5EF4-FFF2-40B4-BE49-F238E27FC236}">
                <a16:creationId xmlns:a16="http://schemas.microsoft.com/office/drawing/2014/main" id="{346E202B-3A29-4552-AE5F-EEDB1B1B1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477" y="3179895"/>
            <a:ext cx="5402118" cy="357378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3627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Submit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88871">
            <a:off x="8253323" y="4575838"/>
            <a:ext cx="1407830" cy="1397001"/>
          </a:xfrm>
          <a:prstGeom prst="rect">
            <a:avLst/>
          </a:prstGeom>
        </p:spPr>
      </p:pic>
      <p:pic>
        <p:nvPicPr>
          <p:cNvPr id="8" name="Content Placeholder 7"/>
          <p:cNvPicPr>
            <a:picLocks noGrp="1" noChangeAspect="1"/>
          </p:cNvPicPr>
          <p:nvPr>
            <p:ph idx="1"/>
          </p:nvPr>
        </p:nvPicPr>
        <p:blipFill>
          <a:blip r:embed="rId3"/>
          <a:stretch>
            <a:fillRect/>
          </a:stretch>
        </p:blipFill>
        <p:spPr>
          <a:xfrm>
            <a:off x="696164" y="1724842"/>
            <a:ext cx="7156173" cy="4572000"/>
          </a:xfrm>
          <a:prstGeom prst="rect">
            <a:avLst/>
          </a:prstGeom>
        </p:spPr>
      </p:pic>
      <p:sp>
        <p:nvSpPr>
          <p:cNvPr id="10" name="Oval 9"/>
          <p:cNvSpPr/>
          <p:nvPr/>
        </p:nvSpPr>
        <p:spPr>
          <a:xfrm>
            <a:off x="5625352" y="5534842"/>
            <a:ext cx="1981200" cy="762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7962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Confirmation Page</a:t>
            </a:r>
          </a:p>
        </p:txBody>
      </p:sp>
      <p:sp>
        <p:nvSpPr>
          <p:cNvPr id="5" name="Rectangle 4"/>
          <p:cNvSpPr/>
          <p:nvPr/>
        </p:nvSpPr>
        <p:spPr>
          <a:xfrm>
            <a:off x="838200" y="1851478"/>
            <a:ext cx="2667000" cy="2539157"/>
          </a:xfrm>
          <a:prstGeom prst="rect">
            <a:avLst/>
          </a:prstGeom>
        </p:spPr>
        <p:txBody>
          <a:bodyPr wrap="square">
            <a:spAutoFit/>
          </a:bodyPr>
          <a:lstStyle/>
          <a:p>
            <a:pPr>
              <a:buClr>
                <a:schemeClr val="accent1"/>
              </a:buClr>
              <a:defRPr/>
            </a:pPr>
            <a:r>
              <a:rPr lang="en-US" dirty="0"/>
              <a:t>Includes -</a:t>
            </a:r>
          </a:p>
          <a:p>
            <a:pPr marL="231775" indent="-231775">
              <a:spcAft>
                <a:spcPts val="600"/>
              </a:spcAft>
              <a:buClr>
                <a:schemeClr val="accent3"/>
              </a:buClr>
              <a:buFont typeface="Wingdings" pitchFamily="2" charset="2"/>
              <a:buChar char="ü"/>
              <a:defRPr/>
            </a:pPr>
            <a:r>
              <a:rPr lang="en-US" dirty="0"/>
              <a:t>Confirmation Number</a:t>
            </a:r>
          </a:p>
          <a:p>
            <a:pPr marL="231775" indent="-231775">
              <a:spcAft>
                <a:spcPts val="600"/>
              </a:spcAft>
              <a:buClr>
                <a:schemeClr val="accent3"/>
              </a:buClr>
              <a:buFont typeface="Wingdings" pitchFamily="2" charset="2"/>
              <a:buChar char="ü"/>
              <a:defRPr/>
            </a:pPr>
            <a:r>
              <a:rPr lang="en-US" dirty="0"/>
              <a:t>EFC estimate</a:t>
            </a:r>
          </a:p>
          <a:p>
            <a:pPr marL="231775" indent="-231775">
              <a:spcAft>
                <a:spcPts val="600"/>
              </a:spcAft>
              <a:buClr>
                <a:schemeClr val="accent3"/>
              </a:buClr>
              <a:buFont typeface="Wingdings" pitchFamily="2" charset="2"/>
              <a:buChar char="ü"/>
              <a:defRPr/>
            </a:pPr>
            <a:r>
              <a:rPr lang="en-US" dirty="0"/>
              <a:t>Pell Grant and Direct Loan estimates</a:t>
            </a:r>
          </a:p>
          <a:p>
            <a:pPr marL="231775" indent="-231775">
              <a:spcAft>
                <a:spcPts val="600"/>
              </a:spcAft>
              <a:buClr>
                <a:schemeClr val="accent3"/>
              </a:buClr>
              <a:buFont typeface="Wingdings" pitchFamily="2" charset="2"/>
              <a:buChar char="ü"/>
              <a:defRPr/>
            </a:pPr>
            <a:r>
              <a:rPr lang="en-US" dirty="0"/>
              <a:t>Option for parents to transfer info to an application for a sibling</a:t>
            </a:r>
          </a:p>
        </p:txBody>
      </p:sp>
      <p:pic>
        <p:nvPicPr>
          <p:cNvPr id="4" name="Picture 3">
            <a:extLst>
              <a:ext uri="{FF2B5EF4-FFF2-40B4-BE49-F238E27FC236}">
                <a16:creationId xmlns:a16="http://schemas.microsoft.com/office/drawing/2014/main" id="{68599D91-2E3A-4682-9BFE-164529E494D6}"/>
              </a:ext>
            </a:extLst>
          </p:cNvPr>
          <p:cNvPicPr>
            <a:picLocks noChangeAspect="1"/>
          </p:cNvPicPr>
          <p:nvPr/>
        </p:nvPicPr>
        <p:blipFill rotWithShape="1">
          <a:blip r:embed="rId2"/>
          <a:srcRect l="6517" t="14322" r="2351"/>
          <a:stretch/>
        </p:blipFill>
        <p:spPr>
          <a:xfrm>
            <a:off x="4459903" y="2071724"/>
            <a:ext cx="6477001" cy="4376775"/>
          </a:xfrm>
          <a:prstGeom prst="rect">
            <a:avLst/>
          </a:prstGeom>
        </p:spPr>
      </p:pic>
      <p:sp>
        <p:nvSpPr>
          <p:cNvPr id="9" name="Oval 8"/>
          <p:cNvSpPr/>
          <p:nvPr/>
        </p:nvSpPr>
        <p:spPr>
          <a:xfrm>
            <a:off x="8654902" y="4136065"/>
            <a:ext cx="2013098" cy="16161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3988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r>
              <a:rPr lang="en-US" b="1" cap="none">
                <a:solidFill>
                  <a:schemeClr val="bg1"/>
                </a:solidFill>
              </a:rPr>
              <a:t>Resources</a:t>
            </a:r>
            <a:endParaRPr lang="en-US" b="1" cap="none" dirty="0">
              <a:solidFill>
                <a:schemeClr val="bg1"/>
              </a:solidFill>
            </a:endParaRP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8" name="Google Shape;571;p37">
            <a:extLst>
              <a:ext uri="{FF2B5EF4-FFF2-40B4-BE49-F238E27FC236}">
                <a16:creationId xmlns:a16="http://schemas.microsoft.com/office/drawing/2014/main" id="{6FCB7B81-192E-4C8F-BD75-714910F688A7}"/>
              </a:ext>
            </a:extLst>
          </p:cNvPr>
          <p:cNvGrpSpPr/>
          <p:nvPr/>
        </p:nvGrpSpPr>
        <p:grpSpPr>
          <a:xfrm>
            <a:off x="1013185" y="3771473"/>
            <a:ext cx="1621158" cy="1796995"/>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4"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5"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3382129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3427-C2D2-483B-BF69-1E9710371627}"/>
              </a:ext>
            </a:extLst>
          </p:cNvPr>
          <p:cNvSpPr>
            <a:spLocks noGrp="1"/>
          </p:cNvSpPr>
          <p:nvPr>
            <p:ph type="title"/>
          </p:nvPr>
        </p:nvSpPr>
        <p:spPr/>
        <p:txBody>
          <a:bodyPr/>
          <a:lstStyle/>
          <a:p>
            <a:r>
              <a:rPr lang="en-US" dirty="0"/>
              <a:t>Resources – www.oasfaa.org</a:t>
            </a:r>
          </a:p>
        </p:txBody>
      </p:sp>
      <p:sp>
        <p:nvSpPr>
          <p:cNvPr id="5" name="Content Placeholder 4">
            <a:extLst>
              <a:ext uri="{FF2B5EF4-FFF2-40B4-BE49-F238E27FC236}">
                <a16:creationId xmlns:a16="http://schemas.microsoft.com/office/drawing/2014/main" id="{BB52A142-29C7-469D-851D-4C48D328F0B9}"/>
              </a:ext>
            </a:extLst>
          </p:cNvPr>
          <p:cNvSpPr>
            <a:spLocks noGrp="1"/>
          </p:cNvSpPr>
          <p:nvPr>
            <p:ph sz="half" idx="2"/>
          </p:nvPr>
        </p:nvSpPr>
        <p:spPr>
          <a:xfrm>
            <a:off x="6369424" y="2141537"/>
            <a:ext cx="5181600" cy="4351338"/>
          </a:xfrm>
        </p:spPr>
        <p:txBody>
          <a:bodyPr/>
          <a:lstStyle/>
          <a:p>
            <a:pPr>
              <a:buFont typeface="Wingdings" panose="05000000000000000000" pitchFamily="2" charset="2"/>
              <a:buChar char="Ø"/>
            </a:pPr>
            <a:r>
              <a:rPr lang="en-US" b="1" dirty="0"/>
              <a:t>For additional training on the FAFSA you may want to view the FAFSA Line-by-Line Webinar available: </a:t>
            </a:r>
          </a:p>
          <a:p>
            <a:pPr marL="101598" indent="0">
              <a:buNone/>
            </a:pPr>
            <a:r>
              <a:rPr lang="en-US" b="1" dirty="0"/>
              <a:t> </a:t>
            </a:r>
            <a:r>
              <a:rPr lang="en-US" sz="2400" b="1" dirty="0">
                <a:hlinkClick r:id="rId2"/>
              </a:rPr>
              <a:t>https://www.oasfaa.org/counselors</a:t>
            </a:r>
            <a:endParaRPr lang="en-US" sz="2400" b="1" dirty="0"/>
          </a:p>
          <a:p>
            <a:endParaRPr lang="en-US" dirty="0"/>
          </a:p>
        </p:txBody>
      </p:sp>
      <p:pic>
        <p:nvPicPr>
          <p:cNvPr id="6" name="Content Placeholder 5">
            <a:extLst>
              <a:ext uri="{FF2B5EF4-FFF2-40B4-BE49-F238E27FC236}">
                <a16:creationId xmlns:a16="http://schemas.microsoft.com/office/drawing/2014/main" id="{63AE2FD7-FED3-4600-A08E-F3407538C55C}"/>
              </a:ext>
            </a:extLst>
          </p:cNvPr>
          <p:cNvPicPr>
            <a:picLocks noGrp="1" noChangeAspect="1"/>
          </p:cNvPicPr>
          <p:nvPr>
            <p:ph sz="half" idx="1"/>
          </p:nvPr>
        </p:nvPicPr>
        <p:blipFill>
          <a:blip r:embed="rId3"/>
          <a:stretch>
            <a:fillRect/>
          </a:stretch>
        </p:blipFill>
        <p:spPr>
          <a:xfrm>
            <a:off x="298446" y="1954306"/>
            <a:ext cx="5954437" cy="4669778"/>
          </a:xfrm>
          <a:prstGeom prst="rect">
            <a:avLst/>
          </a:prstGeom>
        </p:spPr>
      </p:pic>
    </p:spTree>
    <p:extLst>
      <p:ext uri="{BB962C8B-B14F-4D97-AF65-F5344CB8AC3E}">
        <p14:creationId xmlns:p14="http://schemas.microsoft.com/office/powerpoint/2010/main" val="1780390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BA915-087F-48C3-8D57-4EBE1830755B}"/>
              </a:ext>
            </a:extLst>
          </p:cNvPr>
          <p:cNvSpPr>
            <a:spLocks noGrp="1"/>
          </p:cNvSpPr>
          <p:nvPr>
            <p:ph type="title"/>
          </p:nvPr>
        </p:nvSpPr>
        <p:spPr/>
        <p:txBody>
          <a:bodyPr/>
          <a:lstStyle/>
          <a:p>
            <a:r>
              <a:rPr lang="en-US" dirty="0"/>
              <a:t>Resources for Students and Parents</a:t>
            </a:r>
          </a:p>
        </p:txBody>
      </p:sp>
      <p:sp>
        <p:nvSpPr>
          <p:cNvPr id="4" name="Content Placeholder 3">
            <a:extLst>
              <a:ext uri="{FF2B5EF4-FFF2-40B4-BE49-F238E27FC236}">
                <a16:creationId xmlns:a16="http://schemas.microsoft.com/office/drawing/2014/main" id="{F161AF01-1F02-44C5-93B5-D1F03ADB53DA}"/>
              </a:ext>
            </a:extLst>
          </p:cNvPr>
          <p:cNvSpPr>
            <a:spLocks noGrp="1"/>
          </p:cNvSpPr>
          <p:nvPr>
            <p:ph sz="half" idx="2"/>
          </p:nvPr>
        </p:nvSpPr>
        <p:spPr>
          <a:xfrm>
            <a:off x="6445623" y="2560731"/>
            <a:ext cx="4164106" cy="3967660"/>
          </a:xfrm>
        </p:spPr>
        <p:txBody>
          <a:bodyPr>
            <a:normAutofit/>
          </a:bodyPr>
          <a:lstStyle/>
          <a:p>
            <a:r>
              <a:rPr lang="en-US" sz="1800" dirty="0">
                <a:solidFill>
                  <a:schemeClr val="tx1"/>
                </a:solidFill>
              </a:rPr>
              <a:t>Videos available here: </a:t>
            </a:r>
          </a:p>
          <a:p>
            <a:pPr lvl="1"/>
            <a:r>
              <a:rPr lang="en-US" sz="1800" dirty="0">
                <a:solidFill>
                  <a:schemeClr val="tx1"/>
                </a:solidFill>
              </a:rPr>
              <a:t>How to request an FSAID</a:t>
            </a:r>
          </a:p>
          <a:p>
            <a:pPr lvl="1"/>
            <a:r>
              <a:rPr lang="en-US" sz="1800" dirty="0">
                <a:solidFill>
                  <a:schemeClr val="tx1"/>
                </a:solidFill>
              </a:rPr>
              <a:t>Completing the FAFSA</a:t>
            </a:r>
          </a:p>
          <a:p>
            <a:pPr lvl="1"/>
            <a:r>
              <a:rPr lang="en-US" sz="1800" dirty="0">
                <a:solidFill>
                  <a:schemeClr val="tx1"/>
                </a:solidFill>
              </a:rPr>
              <a:t>After the FAFSA</a:t>
            </a:r>
          </a:p>
          <a:p>
            <a:pPr lvl="1"/>
            <a:r>
              <a:rPr lang="en-US" sz="1800" dirty="0">
                <a:solidFill>
                  <a:schemeClr val="tx1"/>
                </a:solidFill>
              </a:rPr>
              <a:t>About Federal Student Aid</a:t>
            </a:r>
          </a:p>
          <a:p>
            <a:pPr marL="558787" lvl="1" indent="0">
              <a:buNone/>
            </a:pPr>
            <a:r>
              <a:rPr lang="en-US" sz="1800" dirty="0">
                <a:hlinkClick r:id="rId2"/>
              </a:rPr>
              <a:t>https://www.oasfaa.org/fafsahelp</a:t>
            </a:r>
            <a:r>
              <a:rPr lang="en-US" sz="1800" dirty="0"/>
              <a:t> </a:t>
            </a:r>
          </a:p>
          <a:p>
            <a:endParaRPr lang="en-US" dirty="0"/>
          </a:p>
        </p:txBody>
      </p:sp>
      <p:pic>
        <p:nvPicPr>
          <p:cNvPr id="5" name="Content Placeholder 4">
            <a:extLst>
              <a:ext uri="{FF2B5EF4-FFF2-40B4-BE49-F238E27FC236}">
                <a16:creationId xmlns:a16="http://schemas.microsoft.com/office/drawing/2014/main" id="{B4B0FC82-5DEA-4557-A69A-8EA94E619C9B}"/>
              </a:ext>
            </a:extLst>
          </p:cNvPr>
          <p:cNvPicPr>
            <a:picLocks noGrp="1" noChangeAspect="1"/>
          </p:cNvPicPr>
          <p:nvPr>
            <p:ph sz="half" idx="1"/>
          </p:nvPr>
        </p:nvPicPr>
        <p:blipFill>
          <a:blip r:embed="rId3"/>
          <a:stretch>
            <a:fillRect/>
          </a:stretch>
        </p:blipFill>
        <p:spPr>
          <a:xfrm>
            <a:off x="581193" y="2326409"/>
            <a:ext cx="5181600" cy="4425265"/>
          </a:xfrm>
          <a:prstGeom prst="rect">
            <a:avLst/>
          </a:prstGeom>
        </p:spPr>
      </p:pic>
    </p:spTree>
    <p:extLst>
      <p:ext uri="{BB962C8B-B14F-4D97-AF65-F5344CB8AC3E}">
        <p14:creationId xmlns:p14="http://schemas.microsoft.com/office/powerpoint/2010/main" val="296139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265714" y="3695366"/>
            <a:ext cx="7989876" cy="1475013"/>
          </a:xfrm>
          <a:prstGeom prst="rect">
            <a:avLst/>
          </a:prstGeom>
        </p:spPr>
        <p:txBody>
          <a:bodyPr spcFirstLastPara="1" vert="horz" wrap="square" lIns="121900" tIns="121900" rIns="121900" bIns="121900" rtlCol="0" anchor="b" anchorCtr="0">
            <a:noAutofit/>
          </a:bodyPr>
          <a:lstStyle/>
          <a:p>
            <a:r>
              <a:rPr lang="en-US" b="1" cap="none" dirty="0">
                <a:solidFill>
                  <a:schemeClr val="bg1"/>
                </a:solidFill>
              </a:rPr>
              <a:t>What is the FAFSA?</a:t>
            </a:r>
          </a:p>
        </p:txBody>
      </p:sp>
      <p:sp>
        <p:nvSpPr>
          <p:cNvPr id="4" name="Rectangle 3">
            <a:extLst>
              <a:ext uri="{FF2B5EF4-FFF2-40B4-BE49-F238E27FC236}">
                <a16:creationId xmlns:a16="http://schemas.microsoft.com/office/drawing/2014/main" id="{DB95F581-D2C2-4098-8763-6B42CF700B81}"/>
              </a:ext>
            </a:extLst>
          </p:cNvPr>
          <p:cNvSpPr/>
          <p:nvPr/>
        </p:nvSpPr>
        <p:spPr>
          <a:xfrm>
            <a:off x="11284237" y="2764971"/>
            <a:ext cx="653143" cy="381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8" name="Google Shape;571;p37">
            <a:extLst>
              <a:ext uri="{FF2B5EF4-FFF2-40B4-BE49-F238E27FC236}">
                <a16:creationId xmlns:a16="http://schemas.microsoft.com/office/drawing/2014/main" id="{6FCB7B81-192E-4C8F-BD75-714910F688A7}"/>
              </a:ext>
            </a:extLst>
          </p:cNvPr>
          <p:cNvGrpSpPr/>
          <p:nvPr/>
        </p:nvGrpSpPr>
        <p:grpSpPr>
          <a:xfrm>
            <a:off x="1013185" y="3771473"/>
            <a:ext cx="1621158" cy="1796995"/>
            <a:chOff x="596350" y="929175"/>
            <a:chExt cx="407950" cy="497475"/>
          </a:xfrm>
        </p:grpSpPr>
        <p:sp>
          <p:nvSpPr>
            <p:cNvPr id="9" name="Google Shape;572;p37">
              <a:extLst>
                <a:ext uri="{FF2B5EF4-FFF2-40B4-BE49-F238E27FC236}">
                  <a16:creationId xmlns:a16="http://schemas.microsoft.com/office/drawing/2014/main" id="{B29ABAD8-5150-42D7-9F0C-38619EE2CCE4}"/>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Google Shape;573;p37">
              <a:extLst>
                <a:ext uri="{FF2B5EF4-FFF2-40B4-BE49-F238E27FC236}">
                  <a16:creationId xmlns:a16="http://schemas.microsoft.com/office/drawing/2014/main" id="{1B911EA9-B030-4150-949E-CC14CE5DD3D2}"/>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1" name="Google Shape;574;p37">
              <a:extLst>
                <a:ext uri="{FF2B5EF4-FFF2-40B4-BE49-F238E27FC236}">
                  <a16:creationId xmlns:a16="http://schemas.microsoft.com/office/drawing/2014/main" id="{FFE70859-89F0-4554-8012-E3CB047AA047}"/>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2" name="Google Shape;575;p37">
              <a:extLst>
                <a:ext uri="{FF2B5EF4-FFF2-40B4-BE49-F238E27FC236}">
                  <a16:creationId xmlns:a16="http://schemas.microsoft.com/office/drawing/2014/main" id="{A315CE9A-0D41-4C53-8F57-36EB3036D6DD}"/>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3" name="Google Shape;576;p37">
              <a:extLst>
                <a:ext uri="{FF2B5EF4-FFF2-40B4-BE49-F238E27FC236}">
                  <a16:creationId xmlns:a16="http://schemas.microsoft.com/office/drawing/2014/main" id="{D173734B-B014-45DC-965D-59AC759D4032}"/>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4" name="Google Shape;577;p37">
              <a:extLst>
                <a:ext uri="{FF2B5EF4-FFF2-40B4-BE49-F238E27FC236}">
                  <a16:creationId xmlns:a16="http://schemas.microsoft.com/office/drawing/2014/main" id="{91485CF0-3387-4541-81D1-DDAE6C3CACDF}"/>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5" name="Google Shape;578;p37">
              <a:extLst>
                <a:ext uri="{FF2B5EF4-FFF2-40B4-BE49-F238E27FC236}">
                  <a16:creationId xmlns:a16="http://schemas.microsoft.com/office/drawing/2014/main" id="{7EB020E5-BE90-4B00-A136-1995375B4AE6}"/>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25400" cap="rnd" cmpd="sng">
              <a:solidFill>
                <a:srgbClr val="FFFF66"/>
              </a:solidFill>
              <a:prstDash val="solid"/>
              <a:round/>
              <a:headEnd type="none" w="sm" len="sm"/>
              <a:tailEnd type="none" w="sm" len="sm"/>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grpSp>
    </p:spTree>
    <p:extLst>
      <p:ext uri="{BB962C8B-B14F-4D97-AF65-F5344CB8AC3E}">
        <p14:creationId xmlns:p14="http://schemas.microsoft.com/office/powerpoint/2010/main" val="2889371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5CAD-157D-4993-8D09-262C99AE632C}"/>
              </a:ext>
            </a:extLst>
          </p:cNvPr>
          <p:cNvSpPr>
            <a:spLocks noGrp="1"/>
          </p:cNvSpPr>
          <p:nvPr>
            <p:ph type="title"/>
          </p:nvPr>
        </p:nvSpPr>
        <p:spPr/>
        <p:txBody>
          <a:bodyPr/>
          <a:lstStyle/>
          <a:p>
            <a:r>
              <a:rPr lang="en-US" dirty="0"/>
              <a:t>Additional </a:t>
            </a:r>
            <a:r>
              <a:rPr lang="en-US" dirty="0" err="1"/>
              <a:t>fafsa</a:t>
            </a:r>
            <a:r>
              <a:rPr lang="en-US" dirty="0"/>
              <a:t> assistance</a:t>
            </a:r>
          </a:p>
        </p:txBody>
      </p:sp>
      <p:sp>
        <p:nvSpPr>
          <p:cNvPr id="3" name="Content Placeholder 2">
            <a:extLst>
              <a:ext uri="{FF2B5EF4-FFF2-40B4-BE49-F238E27FC236}">
                <a16:creationId xmlns:a16="http://schemas.microsoft.com/office/drawing/2014/main" id="{9F6A3B58-E556-4A38-81EF-C36D4A4CE98D}"/>
              </a:ext>
            </a:extLst>
          </p:cNvPr>
          <p:cNvSpPr>
            <a:spLocks noGrp="1"/>
          </p:cNvSpPr>
          <p:nvPr>
            <p:ph idx="1"/>
          </p:nvPr>
        </p:nvSpPr>
        <p:spPr/>
        <p:txBody>
          <a:bodyPr/>
          <a:lstStyle/>
          <a:p>
            <a:r>
              <a:rPr lang="en-US" dirty="0">
                <a:solidFill>
                  <a:schemeClr val="tx1"/>
                </a:solidFill>
              </a:rPr>
              <a:t>School Counselors</a:t>
            </a:r>
          </a:p>
          <a:p>
            <a:r>
              <a:rPr lang="en-US" dirty="0">
                <a:solidFill>
                  <a:schemeClr val="tx1"/>
                </a:solidFill>
              </a:rPr>
              <a:t>College Access Program Advisors</a:t>
            </a:r>
          </a:p>
          <a:p>
            <a:r>
              <a:rPr lang="en-US" dirty="0">
                <a:solidFill>
                  <a:schemeClr val="tx1"/>
                </a:solidFill>
              </a:rPr>
              <a:t>Tax Preparers(Usually a fee)</a:t>
            </a:r>
          </a:p>
          <a:p>
            <a:r>
              <a:rPr lang="en-US" dirty="0">
                <a:solidFill>
                  <a:schemeClr val="tx1"/>
                </a:solidFill>
              </a:rPr>
              <a:t>Community Volunteers(if trained)</a:t>
            </a:r>
          </a:p>
          <a:p>
            <a:r>
              <a:rPr lang="en-US" dirty="0">
                <a:solidFill>
                  <a:schemeClr val="tx1"/>
                </a:solidFill>
              </a:rPr>
              <a:t>Financial Aid Personnel at Colleges</a:t>
            </a:r>
          </a:p>
          <a:p>
            <a:r>
              <a:rPr lang="en-US" dirty="0">
                <a:solidFill>
                  <a:schemeClr val="tx1"/>
                </a:solidFill>
              </a:rPr>
              <a:t>You</a:t>
            </a:r>
          </a:p>
        </p:txBody>
      </p:sp>
    </p:spTree>
    <p:extLst>
      <p:ext uri="{BB962C8B-B14F-4D97-AF65-F5344CB8AC3E}">
        <p14:creationId xmlns:p14="http://schemas.microsoft.com/office/powerpoint/2010/main" val="2667361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5FA3CAD-C438-4A46-984A-573A8A01521E}"/>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a:solidFill>
                  <a:srgbClr val="FFFFFF"/>
                </a:solidFill>
                <a:latin typeface="+mj-lt"/>
                <a:ea typeface="+mj-ea"/>
              </a:rPr>
              <a:t>QUESTIONS????</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Magnifying glass and question mark">
            <a:extLst>
              <a:ext uri="{FF2B5EF4-FFF2-40B4-BE49-F238E27FC236}">
                <a16:creationId xmlns:a16="http://schemas.microsoft.com/office/drawing/2014/main" id="{62DE24DD-6F9B-48B3-8886-0C17BA1B4A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7892" r="14546" b="1"/>
          <a:stretch/>
        </p:blipFill>
        <p:spPr>
          <a:xfrm>
            <a:off x="4144833" y="723014"/>
            <a:ext cx="7595613" cy="5975498"/>
          </a:xfrm>
          <a:prstGeom prst="rect">
            <a:avLst/>
          </a:prstGeom>
        </p:spPr>
      </p:pic>
    </p:spTree>
    <p:extLst>
      <p:ext uri="{BB962C8B-B14F-4D97-AF65-F5344CB8AC3E}">
        <p14:creationId xmlns:p14="http://schemas.microsoft.com/office/powerpoint/2010/main" val="312349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cap="none" dirty="0"/>
              <a:t>What is the FAFSA?</a:t>
            </a:r>
          </a:p>
        </p:txBody>
      </p:sp>
      <p:sp>
        <p:nvSpPr>
          <p:cNvPr id="5"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13657" y="2024064"/>
            <a:ext cx="11310258" cy="4507366"/>
          </a:xfrm>
        </p:spPr>
        <p:txBody>
          <a:bodyPr>
            <a:normAutofit/>
          </a:bodyPr>
          <a:lstStyle/>
          <a:p>
            <a:r>
              <a:rPr lang="en-US" b="1" u="sng" dirty="0">
                <a:solidFill>
                  <a:schemeClr val="tx1"/>
                </a:solidFill>
                <a:latin typeface="Arial" panose="020B0604020202020204" pitchFamily="34" charset="0"/>
                <a:cs typeface="Arial" panose="020B0604020202020204" pitchFamily="34" charset="0"/>
              </a:rPr>
              <a:t>F</a:t>
            </a:r>
            <a:r>
              <a:rPr lang="en-US" dirty="0">
                <a:solidFill>
                  <a:schemeClr val="tx1"/>
                </a:solidFill>
                <a:latin typeface="Arial" panose="020B0604020202020204" pitchFamily="34" charset="0"/>
                <a:cs typeface="Arial" panose="020B0604020202020204" pitchFamily="34" charset="0"/>
              </a:rPr>
              <a:t>ree </a:t>
            </a:r>
            <a:r>
              <a:rPr lang="en-US" b="1" u="sng"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pplication for </a:t>
            </a:r>
            <a:r>
              <a:rPr lang="en-US" b="1" u="sng" dirty="0">
                <a:solidFill>
                  <a:schemeClr val="tx1"/>
                </a:solidFill>
                <a:latin typeface="Arial" panose="020B0604020202020204" pitchFamily="34" charset="0"/>
                <a:cs typeface="Arial" panose="020B0604020202020204" pitchFamily="34" charset="0"/>
              </a:rPr>
              <a:t>F</a:t>
            </a:r>
            <a:r>
              <a:rPr lang="en-US" dirty="0">
                <a:solidFill>
                  <a:schemeClr val="tx1"/>
                </a:solidFill>
                <a:latin typeface="Arial" panose="020B0604020202020204" pitchFamily="34" charset="0"/>
                <a:cs typeface="Arial" panose="020B0604020202020204" pitchFamily="34" charset="0"/>
              </a:rPr>
              <a:t>ederal </a:t>
            </a:r>
            <a:r>
              <a:rPr lang="en-US" b="1" u="sng" dirty="0">
                <a:solidFill>
                  <a:schemeClr val="tx1"/>
                </a:solidFill>
                <a:latin typeface="Arial" panose="020B0604020202020204" pitchFamily="34" charset="0"/>
                <a:cs typeface="Arial" panose="020B0604020202020204" pitchFamily="34" charset="0"/>
              </a:rPr>
              <a:t>S</a:t>
            </a:r>
            <a:r>
              <a:rPr lang="en-US" dirty="0">
                <a:solidFill>
                  <a:schemeClr val="tx1"/>
                </a:solidFill>
                <a:latin typeface="Arial" panose="020B0604020202020204" pitchFamily="34" charset="0"/>
                <a:cs typeface="Arial" panose="020B0604020202020204" pitchFamily="34" charset="0"/>
              </a:rPr>
              <a:t>tudent </a:t>
            </a:r>
            <a:r>
              <a:rPr lang="en-US" b="1" u="sng"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id</a:t>
            </a:r>
          </a:p>
          <a:p>
            <a:pPr marL="0" indent="0">
              <a:buNone/>
            </a:pPr>
            <a:endParaRPr lang="en-US" dirty="0">
              <a:solidFill>
                <a:schemeClr val="tx1"/>
              </a:solidFill>
              <a:latin typeface="Arial" panose="020B0604020202020204" pitchFamily="34" charset="0"/>
              <a:cs typeface="Arial" panose="020B0604020202020204" pitchFamily="34" charset="0"/>
            </a:endParaRPr>
          </a:p>
          <a:p>
            <a:pPr lvl="1"/>
            <a:r>
              <a:rPr lang="en-US" sz="2200" dirty="0">
                <a:solidFill>
                  <a:schemeClr val="tx1"/>
                </a:solidFill>
                <a:latin typeface="Arial" panose="020B0604020202020204" pitchFamily="34" charset="0"/>
                <a:cs typeface="Arial" panose="020B0604020202020204" pitchFamily="34" charset="0"/>
              </a:rPr>
              <a:t>Standard </a:t>
            </a:r>
            <a:r>
              <a:rPr lang="en-US" sz="2200" u="sng" spc="600" dirty="0">
                <a:solidFill>
                  <a:schemeClr val="tx1"/>
                </a:solidFill>
                <a:latin typeface="Arial" panose="020B0604020202020204" pitchFamily="34" charset="0"/>
                <a:cs typeface="Arial" panose="020B0604020202020204" pitchFamily="34" charset="0"/>
              </a:rPr>
              <a:t>free</a:t>
            </a:r>
            <a:r>
              <a:rPr lang="en-US" sz="2200" dirty="0">
                <a:solidFill>
                  <a:schemeClr val="tx1"/>
                </a:solidFill>
                <a:latin typeface="Arial" panose="020B0604020202020204" pitchFamily="34" charset="0"/>
                <a:cs typeface="Arial" panose="020B0604020202020204" pitchFamily="34" charset="0"/>
              </a:rPr>
              <a:t> form that collects information about the </a:t>
            </a:r>
            <a:r>
              <a:rPr lang="en-US" sz="2200" b="1" dirty="0">
                <a:solidFill>
                  <a:schemeClr val="tx1"/>
                </a:solidFill>
                <a:latin typeface="Arial" panose="020B0604020202020204" pitchFamily="34" charset="0"/>
                <a:cs typeface="Arial" panose="020B0604020202020204" pitchFamily="34" charset="0"/>
              </a:rPr>
              <a:t>student </a:t>
            </a:r>
            <a:r>
              <a:rPr lang="en-US" sz="2200" dirty="0">
                <a:solidFill>
                  <a:schemeClr val="tx1"/>
                </a:solidFill>
                <a:latin typeface="Arial" panose="020B0604020202020204" pitchFamily="34" charset="0"/>
                <a:cs typeface="Arial" panose="020B0604020202020204" pitchFamily="34" charset="0"/>
              </a:rPr>
              <a:t>and the </a:t>
            </a:r>
            <a:r>
              <a:rPr lang="en-US" sz="2200" b="1" dirty="0">
                <a:solidFill>
                  <a:schemeClr val="tx1"/>
                </a:solidFill>
                <a:latin typeface="Arial" panose="020B0604020202020204" pitchFamily="34" charset="0"/>
                <a:cs typeface="Arial" panose="020B0604020202020204" pitchFamily="34" charset="0"/>
              </a:rPr>
              <a:t>parent</a:t>
            </a:r>
            <a:r>
              <a:rPr lang="en-US" sz="2200" dirty="0">
                <a:solidFill>
                  <a:schemeClr val="tx1"/>
                </a:solidFill>
                <a:latin typeface="Arial" panose="020B0604020202020204" pitchFamily="34" charset="0"/>
                <a:cs typeface="Arial" panose="020B0604020202020204" pitchFamily="34" charset="0"/>
              </a:rPr>
              <a:t>. </a:t>
            </a:r>
          </a:p>
          <a:p>
            <a:pPr marL="457200" lvl="1" indent="0">
              <a:buNone/>
            </a:pPr>
            <a:endParaRPr lang="en-US" sz="2200" dirty="0">
              <a:solidFill>
                <a:schemeClr val="tx1"/>
              </a:solidFill>
              <a:latin typeface="Arial" panose="020B0604020202020204" pitchFamily="34" charset="0"/>
              <a:cs typeface="Arial" panose="020B0604020202020204" pitchFamily="34" charset="0"/>
            </a:endParaRPr>
          </a:p>
          <a:p>
            <a:pPr lvl="1"/>
            <a:r>
              <a:rPr lang="en-US" sz="2200" dirty="0">
                <a:solidFill>
                  <a:schemeClr val="tx1"/>
                </a:solidFill>
                <a:latin typeface="Arial" panose="020B0604020202020204" pitchFamily="34" charset="0"/>
                <a:cs typeface="Arial" panose="020B0604020202020204" pitchFamily="34" charset="0"/>
              </a:rPr>
              <a:t>Families should not pay to submit the FAFSA</a:t>
            </a:r>
          </a:p>
          <a:p>
            <a:pPr marL="457200" lvl="1" indent="0">
              <a:buNone/>
            </a:pPr>
            <a:endParaRPr lang="en-US" sz="2200" dirty="0">
              <a:solidFill>
                <a:schemeClr val="tx1"/>
              </a:solidFill>
              <a:latin typeface="Arial" panose="020B0604020202020204" pitchFamily="34" charset="0"/>
              <a:cs typeface="Arial" panose="020B0604020202020204" pitchFamily="34" charset="0"/>
            </a:endParaRPr>
          </a:p>
          <a:p>
            <a:pPr lvl="1"/>
            <a:r>
              <a:rPr lang="en-US" sz="2200" dirty="0">
                <a:solidFill>
                  <a:schemeClr val="tx1"/>
                </a:solidFill>
                <a:latin typeface="Arial" panose="020B0604020202020204" pitchFamily="34" charset="0"/>
                <a:cs typeface="Arial" panose="020B0604020202020204" pitchFamily="34" charset="0"/>
              </a:rPr>
              <a:t>Colleges use the calculated results of the FAFSA to determine eligibility for financial aid</a:t>
            </a:r>
          </a:p>
          <a:p>
            <a:pPr lvl="1"/>
            <a:r>
              <a:rPr lang="en-US" sz="2200" dirty="0">
                <a:solidFill>
                  <a:schemeClr val="tx1"/>
                </a:solidFill>
                <a:latin typeface="Arial" panose="020B0604020202020204" pitchFamily="34" charset="0"/>
                <a:cs typeface="Arial" panose="020B0604020202020204" pitchFamily="34" charset="0"/>
              </a:rPr>
              <a:t>Form is available at </a:t>
            </a:r>
            <a:r>
              <a:rPr lang="en-US" sz="2200" dirty="0">
                <a:solidFill>
                  <a:schemeClr val="tx1"/>
                </a:solidFill>
                <a:latin typeface="Arial" panose="020B0604020202020204" pitchFamily="34" charset="0"/>
                <a:cs typeface="Arial" panose="020B0604020202020204" pitchFamily="34" charset="0"/>
                <a:hlinkClick r:id="rId3"/>
              </a:rPr>
              <a:t>www.fafsa.gov</a:t>
            </a:r>
            <a:endParaRPr lang="en-US" sz="2200" dirty="0">
              <a:solidFill>
                <a:schemeClr val="tx1"/>
              </a:solidFill>
              <a:latin typeface="Arial" panose="020B0604020202020204" pitchFamily="34" charset="0"/>
              <a:cs typeface="Arial" panose="020B0604020202020204" pitchFamily="34" charset="0"/>
            </a:endParaRPr>
          </a:p>
          <a:p>
            <a:pPr lvl="1"/>
            <a:endParaRPr lang="en-US" sz="2200" dirty="0">
              <a:solidFill>
                <a:schemeClr val="tx1"/>
              </a:solidFill>
              <a:latin typeface="Arial" panose="020B0604020202020204" pitchFamily="34" charset="0"/>
              <a:cs typeface="Arial" panose="020B0604020202020204" pitchFamily="34" charset="0"/>
            </a:endParaRPr>
          </a:p>
          <a:p>
            <a:endParaRPr lang="en-US" sz="2000" dirty="0">
              <a:solidFill>
                <a:srgbClr val="0066FF"/>
              </a:solidFill>
            </a:endParaRPr>
          </a:p>
        </p:txBody>
      </p:sp>
    </p:spTree>
    <p:extLst>
      <p:ext uri="{BB962C8B-B14F-4D97-AF65-F5344CB8AC3E}">
        <p14:creationId xmlns:p14="http://schemas.microsoft.com/office/powerpoint/2010/main" val="536421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cap="none" dirty="0"/>
              <a:t>More about the FAFSA</a:t>
            </a:r>
          </a:p>
        </p:txBody>
      </p:sp>
      <p:sp>
        <p:nvSpPr>
          <p:cNvPr id="5"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13657" y="2024064"/>
            <a:ext cx="11310258" cy="4507366"/>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students attending college in 2022-2023, they complete the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2022-2023 FAFSA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collected on the form is used to calculate the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xpected </a:t>
            </a: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amily </a:t>
            </a: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ontribution (EFC)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EFC is a measure of </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2020</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taxable and untaxable income and </a:t>
            </a:r>
            <a:r>
              <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current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assets of both student and parent</a:t>
            </a:r>
          </a:p>
          <a:p>
            <a:pPr marL="228600" marR="0" lvl="0" indent="-228600" algn="l" defTabSz="914400" rtl="0" eaLnBrk="1" fontAlgn="auto" latinLnBrk="0" hangingPunct="1">
              <a:lnSpc>
                <a:spcPct val="90000"/>
              </a:lnSpc>
              <a:spcBef>
                <a:spcPct val="75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colleges set </a:t>
            </a: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FAFSA filing priority dates</a:t>
            </a:r>
          </a:p>
          <a:p>
            <a:pPr marL="685800" marR="0" lvl="1" indent="-228600" algn="l" defTabSz="914400" rtl="0" eaLnBrk="1" fontAlgn="auto" latinLnBrk="0" hangingPunct="1">
              <a:lnSpc>
                <a:spcPct val="90000"/>
              </a:lnSpc>
              <a:spcBef>
                <a:spcPct val="75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earlier a student files, the earlier they may receive an aid offer and the more aid they may be offered</a:t>
            </a:r>
          </a:p>
          <a:p>
            <a:endParaRPr lang="en-US" sz="2000" dirty="0">
              <a:solidFill>
                <a:schemeClr val="tx1"/>
              </a:solidFill>
            </a:endParaRPr>
          </a:p>
        </p:txBody>
      </p:sp>
    </p:spTree>
    <p:extLst>
      <p:ext uri="{BB962C8B-B14F-4D97-AF65-F5344CB8AC3E}">
        <p14:creationId xmlns:p14="http://schemas.microsoft.com/office/powerpoint/2010/main" val="264057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575894" y="729658"/>
            <a:ext cx="11029616" cy="1120407"/>
          </a:xfrm>
          <a:prstGeom prst="rect">
            <a:avLst/>
          </a:prstGeom>
        </p:spPr>
        <p:txBody>
          <a:bodyPr spcFirstLastPara="1" vert="horz" wrap="square" lIns="121900" tIns="121900" rIns="121900" bIns="121900" rtlCol="0" anchor="ctr" anchorCtr="0">
            <a:noAutofit/>
          </a:bodyPr>
          <a:lstStyle/>
          <a:p>
            <a:r>
              <a:rPr lang="en-US" sz="3200" cap="none" dirty="0"/>
              <a:t>Busting Financial Aid Myths</a:t>
            </a:r>
          </a:p>
        </p:txBody>
      </p:sp>
      <p:sp>
        <p:nvSpPr>
          <p:cNvPr id="5"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13657" y="2024064"/>
            <a:ext cx="11310258" cy="4507366"/>
          </a:xfrm>
        </p:spPr>
        <p:txBody>
          <a:bodyPr>
            <a:normAutofit/>
          </a:bodyPr>
          <a:lstStyle/>
          <a:p>
            <a:r>
              <a:rPr lang="en-US" sz="2000" dirty="0">
                <a:solidFill>
                  <a:schemeClr val="tx1"/>
                </a:solidFill>
              </a:rPr>
              <a:t>Myth: The family makes too much money to be eligible for financial aid</a:t>
            </a:r>
          </a:p>
          <a:p>
            <a:r>
              <a:rPr lang="en-US" sz="1800" b="1" dirty="0">
                <a:solidFill>
                  <a:schemeClr val="tx1"/>
                </a:solidFill>
              </a:rPr>
              <a:t>Truth:</a:t>
            </a:r>
            <a:r>
              <a:rPr lang="en-US" sz="1800" dirty="0">
                <a:solidFill>
                  <a:schemeClr val="tx1"/>
                </a:solidFill>
              </a:rPr>
              <a:t> </a:t>
            </a:r>
            <a:r>
              <a:rPr lang="en-US" sz="1800" b="1" i="0" dirty="0">
                <a:solidFill>
                  <a:srgbClr val="000000"/>
                </a:solidFill>
                <a:effectLst/>
              </a:rPr>
              <a:t>Even if you don’t qualify for need-based aid, you may qualify for other aid</a:t>
            </a:r>
          </a:p>
          <a:p>
            <a:r>
              <a:rPr lang="en-US" sz="2000" i="0" dirty="0">
                <a:solidFill>
                  <a:srgbClr val="000000"/>
                </a:solidFill>
                <a:effectLst/>
              </a:rPr>
              <a:t>Myth: The FAFSA is only for federal financial aid</a:t>
            </a:r>
          </a:p>
          <a:p>
            <a:r>
              <a:rPr lang="en-US" sz="2000" b="1" i="0" dirty="0">
                <a:solidFill>
                  <a:srgbClr val="000000"/>
                </a:solidFill>
                <a:effectLst/>
              </a:rPr>
              <a:t>Truth: States, universities and some outside scholarship programs also use the FAFSA to determine aid</a:t>
            </a:r>
          </a:p>
          <a:p>
            <a:r>
              <a:rPr lang="en-US" sz="2000" i="0" dirty="0">
                <a:solidFill>
                  <a:srgbClr val="000000"/>
                </a:solidFill>
                <a:effectLst/>
              </a:rPr>
              <a:t>Myth: You won’t qualify for federal aid </a:t>
            </a:r>
            <a:r>
              <a:rPr lang="en-US" sz="2000" dirty="0">
                <a:solidFill>
                  <a:srgbClr val="000000"/>
                </a:solidFill>
              </a:rPr>
              <a:t>because you don’t have good grades</a:t>
            </a:r>
          </a:p>
          <a:p>
            <a:r>
              <a:rPr lang="en-US" sz="2000" b="1" i="0" dirty="0">
                <a:solidFill>
                  <a:srgbClr val="000000"/>
                </a:solidFill>
                <a:effectLst/>
              </a:rPr>
              <a:t>Truth: Federal aid isn't dependent on grades</a:t>
            </a:r>
          </a:p>
          <a:p>
            <a:r>
              <a:rPr lang="en-US" sz="2000" i="0" dirty="0">
                <a:solidFill>
                  <a:srgbClr val="000000"/>
                </a:solidFill>
                <a:effectLst/>
              </a:rPr>
              <a:t>Myth: I can declare myself an independent student</a:t>
            </a:r>
          </a:p>
          <a:p>
            <a:r>
              <a:rPr lang="en-US" sz="2000" b="1" dirty="0">
                <a:solidFill>
                  <a:srgbClr val="000000"/>
                </a:solidFill>
              </a:rPr>
              <a:t>Truth: The federal government has very specific criteria for who may considered independent for federal aid</a:t>
            </a:r>
          </a:p>
          <a:p>
            <a:endParaRPr lang="en-US" sz="2000" b="1" i="0" dirty="0">
              <a:solidFill>
                <a:srgbClr val="000000"/>
              </a:solidFill>
              <a:effectLst/>
            </a:endParaRPr>
          </a:p>
          <a:p>
            <a:pPr lvl="1"/>
            <a:endParaRPr lang="en-US" sz="1800" b="1" dirty="0">
              <a:solidFill>
                <a:srgbClr val="000000"/>
              </a:solidFill>
            </a:endParaRPr>
          </a:p>
          <a:p>
            <a:pPr marL="324000" lvl="1" indent="0">
              <a:buNone/>
            </a:pPr>
            <a:endParaRPr lang="en-US" sz="1800" b="1" i="0" dirty="0">
              <a:solidFill>
                <a:srgbClr val="000000"/>
              </a:solidFill>
              <a:effectLst/>
            </a:endParaRPr>
          </a:p>
        </p:txBody>
      </p:sp>
    </p:spTree>
    <p:extLst>
      <p:ext uri="{BB962C8B-B14F-4D97-AF65-F5344CB8AC3E}">
        <p14:creationId xmlns:p14="http://schemas.microsoft.com/office/powerpoint/2010/main" val="405446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en-US" sz="3200" cap="none" dirty="0"/>
              <a:t>Busting FAFSA Myths</a:t>
            </a:r>
          </a:p>
        </p:txBody>
      </p:sp>
      <p:sp>
        <p:nvSpPr>
          <p:cNvPr id="5" name="Text Placeholder 4">
            <a:extLst>
              <a:ext uri="{FF2B5EF4-FFF2-40B4-BE49-F238E27FC236}">
                <a16:creationId xmlns:a16="http://schemas.microsoft.com/office/drawing/2014/main" id="{7175463E-D84A-4D3E-9726-5D482C90F622}"/>
              </a:ext>
            </a:extLst>
          </p:cNvPr>
          <p:cNvSpPr>
            <a:spLocks noGrp="1"/>
          </p:cNvSpPr>
          <p:nvPr>
            <p:ph type="body" idx="4294967295"/>
          </p:nvPr>
        </p:nvSpPr>
        <p:spPr>
          <a:xfrm>
            <a:off x="413657" y="2024064"/>
            <a:ext cx="11310258" cy="4507366"/>
          </a:xfrm>
        </p:spPr>
        <p:txBody>
          <a:bodyPr>
            <a:normAutofit/>
          </a:bodyPr>
          <a:lstStyle/>
          <a:p>
            <a:r>
              <a:rPr lang="en-US" b="1" i="0" dirty="0">
                <a:solidFill>
                  <a:srgbClr val="030A13"/>
                </a:solidFill>
                <a:effectLst/>
                <a:latin typeface="Helvetica Neue"/>
              </a:rPr>
              <a:t>The FAFSA is too hard to fill out</a:t>
            </a:r>
          </a:p>
          <a:p>
            <a:r>
              <a:rPr lang="en-US" b="1" i="0" dirty="0">
                <a:solidFill>
                  <a:schemeClr val="tx1"/>
                </a:solidFill>
                <a:effectLst/>
                <a:latin typeface="Helvetica Neue"/>
              </a:rPr>
              <a:t>My ethnicity or age makes me ineligible for aid</a:t>
            </a:r>
          </a:p>
          <a:p>
            <a:r>
              <a:rPr lang="en-US" b="1" dirty="0">
                <a:solidFill>
                  <a:schemeClr val="tx1"/>
                </a:solidFill>
                <a:latin typeface="Helvetica Neue"/>
              </a:rPr>
              <a:t>I only have to fill out the FAFSA once</a:t>
            </a:r>
          </a:p>
          <a:p>
            <a:r>
              <a:rPr lang="en-US" b="1" dirty="0">
                <a:solidFill>
                  <a:schemeClr val="tx1"/>
                </a:solidFill>
                <a:latin typeface="Helvetica Neue"/>
              </a:rPr>
              <a:t>I should not fill out the FAFSA until I have been accepted by a college(s)</a:t>
            </a:r>
          </a:p>
          <a:p>
            <a:r>
              <a:rPr lang="en-US" b="1" dirty="0">
                <a:solidFill>
                  <a:schemeClr val="tx1"/>
                </a:solidFill>
                <a:latin typeface="Helvetica Neue"/>
              </a:rPr>
              <a:t>The FAFSA does not have a deadline</a:t>
            </a:r>
          </a:p>
          <a:p>
            <a:r>
              <a:rPr lang="en-US" b="1" dirty="0">
                <a:solidFill>
                  <a:schemeClr val="tx1"/>
                </a:solidFill>
                <a:latin typeface="Helvetica Neue"/>
              </a:rPr>
              <a:t>I can’t file a FAFSA if my parents or I don’t file tax returns</a:t>
            </a:r>
          </a:p>
          <a:p>
            <a:r>
              <a:rPr lang="en-US" b="1" dirty="0">
                <a:solidFill>
                  <a:schemeClr val="tx1"/>
                </a:solidFill>
                <a:latin typeface="Helvetica Neue"/>
              </a:rPr>
              <a:t>I live by myself so I can just put my information on the FAFSA</a:t>
            </a:r>
            <a:endParaRPr lang="en-US" dirty="0">
              <a:solidFill>
                <a:schemeClr val="tx1"/>
              </a:solidFill>
            </a:endParaRPr>
          </a:p>
        </p:txBody>
      </p:sp>
    </p:spTree>
    <p:extLst>
      <p:ext uri="{BB962C8B-B14F-4D97-AF65-F5344CB8AC3E}">
        <p14:creationId xmlns:p14="http://schemas.microsoft.com/office/powerpoint/2010/main" val="759146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229C-2915-497A-B954-2545FE97B6C7}"/>
              </a:ext>
            </a:extLst>
          </p:cNvPr>
          <p:cNvSpPr>
            <a:spLocks noGrp="1"/>
          </p:cNvSpPr>
          <p:nvPr>
            <p:ph type="title"/>
          </p:nvPr>
        </p:nvSpPr>
        <p:spPr/>
        <p:txBody>
          <a:bodyPr/>
          <a:lstStyle/>
          <a:p>
            <a:r>
              <a:rPr lang="en-US" dirty="0"/>
              <a:t>Why go to college?</a:t>
            </a:r>
          </a:p>
        </p:txBody>
      </p:sp>
      <p:graphicFrame>
        <p:nvGraphicFramePr>
          <p:cNvPr id="3" name="Object 2">
            <a:extLst>
              <a:ext uri="{FF2B5EF4-FFF2-40B4-BE49-F238E27FC236}">
                <a16:creationId xmlns:a16="http://schemas.microsoft.com/office/drawing/2014/main" id="{CA459046-FFEA-44FE-AA35-D80B8C41FA11}"/>
              </a:ext>
            </a:extLst>
          </p:cNvPr>
          <p:cNvGraphicFramePr>
            <a:graphicFrameLocks noChangeAspect="1"/>
          </p:cNvGraphicFramePr>
          <p:nvPr>
            <p:extLst>
              <p:ext uri="{D42A27DB-BD31-4B8C-83A1-F6EECF244321}">
                <p14:modId xmlns:p14="http://schemas.microsoft.com/office/powerpoint/2010/main" val="2722784338"/>
              </p:ext>
            </p:extLst>
          </p:nvPr>
        </p:nvGraphicFramePr>
        <p:xfrm>
          <a:off x="255181" y="1839433"/>
          <a:ext cx="11780875" cy="4859079"/>
        </p:xfrm>
        <a:graphic>
          <a:graphicData uri="http://schemas.openxmlformats.org/presentationml/2006/ole">
            <mc:AlternateContent xmlns:mc="http://schemas.openxmlformats.org/markup-compatibility/2006">
              <mc:Choice xmlns:v="urn:schemas-microsoft-com:vml" Requires="v">
                <p:oleObj name="Acrobat Document" r:id="rId2" imgW="6419542" imgH="3886068" progId="Acrobat.Document.DC">
                  <p:embed/>
                </p:oleObj>
              </mc:Choice>
              <mc:Fallback>
                <p:oleObj name="Acrobat Document" r:id="rId2" imgW="6419542" imgH="3886068" progId="Acrobat.Document.DC">
                  <p:embed/>
                  <p:pic>
                    <p:nvPicPr>
                      <p:cNvPr id="3" name="Object 2">
                        <a:extLst>
                          <a:ext uri="{FF2B5EF4-FFF2-40B4-BE49-F238E27FC236}">
                            <a16:creationId xmlns:a16="http://schemas.microsoft.com/office/drawing/2014/main" id="{CA459046-FFEA-44FE-AA35-D80B8C41FA11}"/>
                          </a:ext>
                        </a:extLst>
                      </p:cNvPr>
                      <p:cNvPicPr/>
                      <p:nvPr/>
                    </p:nvPicPr>
                    <p:blipFill>
                      <a:blip r:embed="rId3"/>
                      <a:stretch>
                        <a:fillRect/>
                      </a:stretch>
                    </p:blipFill>
                    <p:spPr>
                      <a:xfrm>
                        <a:off x="255181" y="1839433"/>
                        <a:ext cx="11780875" cy="4859079"/>
                      </a:xfrm>
                      <a:prstGeom prst="rect">
                        <a:avLst/>
                      </a:prstGeom>
                    </p:spPr>
                  </p:pic>
                </p:oleObj>
              </mc:Fallback>
            </mc:AlternateContent>
          </a:graphicData>
        </a:graphic>
      </p:graphicFrame>
    </p:spTree>
    <p:extLst>
      <p:ext uri="{BB962C8B-B14F-4D97-AF65-F5344CB8AC3E}">
        <p14:creationId xmlns:p14="http://schemas.microsoft.com/office/powerpoint/2010/main" val="3528534545"/>
      </p:ext>
    </p:extLst>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35B74"/>
      </a:dk2>
      <a:lt2>
        <a:srgbClr val="DFE3E5"/>
      </a:lt2>
      <a:accent1>
        <a:srgbClr val="1CADE4"/>
      </a:accent1>
      <a:accent2>
        <a:srgbClr val="2683C6"/>
      </a:accent2>
      <a:accent3>
        <a:srgbClr val="27CED7"/>
      </a:accent3>
      <a:accent4>
        <a:srgbClr val="FFFF66"/>
      </a:accent4>
      <a:accent5>
        <a:srgbClr val="3E8853"/>
      </a:accent5>
      <a:accent6>
        <a:srgbClr val="62A39F"/>
      </a:accent6>
      <a:hlink>
        <a:srgbClr val="6EAC1C"/>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1314</Words>
  <Application>Microsoft Office PowerPoint</Application>
  <PresentationFormat>Widescreen</PresentationFormat>
  <Paragraphs>169</Paragraphs>
  <Slides>41</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Calibri</vt:lpstr>
      <vt:lpstr>Gill Sans MT</vt:lpstr>
      <vt:lpstr>Helvetica Neue</vt:lpstr>
      <vt:lpstr>Verdana</vt:lpstr>
      <vt:lpstr>Wingdings</vt:lpstr>
      <vt:lpstr>Wingdings 2</vt:lpstr>
      <vt:lpstr>Dividend</vt:lpstr>
      <vt:lpstr>Acrobat Document</vt:lpstr>
      <vt:lpstr>OASFAA UNDERSTANDING THE FAFSA TRAINING February 2022</vt:lpstr>
      <vt:lpstr>About OASFAA &amp; This Presentation</vt:lpstr>
      <vt:lpstr>Workshop Agenda</vt:lpstr>
      <vt:lpstr>What is the FAFSA?</vt:lpstr>
      <vt:lpstr>What is the FAFSA?</vt:lpstr>
      <vt:lpstr>More about the FAFSA</vt:lpstr>
      <vt:lpstr>Busting Financial Aid Myths</vt:lpstr>
      <vt:lpstr>Busting FAFSA Myths</vt:lpstr>
      <vt:lpstr>Why go to college?</vt:lpstr>
      <vt:lpstr>FSA ID</vt:lpstr>
      <vt:lpstr>FSA ID - https://studentaid.gov/fsa-id/create-account/launch</vt:lpstr>
      <vt:lpstr>More on the fsa id</vt:lpstr>
      <vt:lpstr>Let’s Look at the FAFSA</vt:lpstr>
      <vt:lpstr>Studentaid.gov - homepage</vt:lpstr>
      <vt:lpstr>Apply for aid</vt:lpstr>
      <vt:lpstr>PowerPoint Presentation</vt:lpstr>
      <vt:lpstr>Fafsa on the web log-in</vt:lpstr>
      <vt:lpstr>Select the correct year</vt:lpstr>
      <vt:lpstr>PowerPoint Presentation</vt:lpstr>
      <vt:lpstr>School Selection</vt:lpstr>
      <vt:lpstr>Dependency Status Determination</vt:lpstr>
      <vt:lpstr>Dependency Status Determination</vt:lpstr>
      <vt:lpstr>Homeless/at Risk For Homelessness</vt:lpstr>
      <vt:lpstr>Student is determined to be Dependent</vt:lpstr>
      <vt:lpstr>Student is determined to be Dependent but has Special Circumstances</vt:lpstr>
      <vt:lpstr>WHO is the Parent for the FAFSA? </vt:lpstr>
      <vt:lpstr>Parent Information</vt:lpstr>
      <vt:lpstr>Household Information </vt:lpstr>
      <vt:lpstr>IRS Data Retrieval Tool (DRT)</vt:lpstr>
      <vt:lpstr>Eligible for IRS DRT</vt:lpstr>
      <vt:lpstr>Student and Parent Assets</vt:lpstr>
      <vt:lpstr>Net worth of Assets (As of ‘today’) </vt:lpstr>
      <vt:lpstr>Assets NOT included on the FAFSA</vt:lpstr>
      <vt:lpstr>Sign</vt:lpstr>
      <vt:lpstr>Submit</vt:lpstr>
      <vt:lpstr>Confirmation Page</vt:lpstr>
      <vt:lpstr>Resources</vt:lpstr>
      <vt:lpstr>Resources – www.oasfaa.org</vt:lpstr>
      <vt:lpstr>Resources for Students and Parents</vt:lpstr>
      <vt:lpstr>Additional fafsa assistance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FAFSA®</dc:title>
  <dc:creator>Phillips, Faith M.</dc:creator>
  <cp:lastModifiedBy>MorraLee Keller</cp:lastModifiedBy>
  <cp:revision>2</cp:revision>
  <dcterms:created xsi:type="dcterms:W3CDTF">2022-02-08T17:24:48Z</dcterms:created>
  <dcterms:modified xsi:type="dcterms:W3CDTF">2022-02-18T15:04:41Z</dcterms:modified>
</cp:coreProperties>
</file>