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8" r:id="rId6"/>
    <p:sldId id="260" r:id="rId7"/>
    <p:sldId id="262" r:id="rId8"/>
    <p:sldId id="264" r:id="rId9"/>
    <p:sldId id="266" r:id="rId10"/>
    <p:sldId id="268" r:id="rId11"/>
    <p:sldId id="270" r:id="rId12"/>
    <p:sldId id="272" r:id="rId13"/>
    <p:sldId id="274" r:id="rId14"/>
    <p:sldId id="276" r:id="rId15"/>
    <p:sldId id="278" r:id="rId16"/>
    <p:sldId id="280" r:id="rId17"/>
    <p:sldId id="282" r:id="rId18"/>
    <p:sldId id="284" r:id="rId19"/>
    <p:sldId id="286" r:id="rId20"/>
    <p:sldId id="288" r:id="rId21"/>
    <p:sldId id="290" r:id="rId22"/>
    <p:sldId id="292" r:id="rId23"/>
    <p:sldId id="294" r:id="rId24"/>
    <p:sldId id="296" r:id="rId25"/>
    <p:sldId id="298" r:id="rId26"/>
    <p:sldId id="300" r:id="rId27"/>
    <p:sldId id="302" r:id="rId28"/>
    <p:sldId id="304" r:id="rId29"/>
    <p:sldId id="306" r:id="rId30"/>
    <p:sldId id="308" r:id="rId31"/>
    <p:sldId id="310" r:id="rId32"/>
    <p:sldId id="312" r:id="rId33"/>
    <p:sldId id="314" r:id="rId34"/>
    <p:sldId id="316" r:id="rId35"/>
    <p:sldId id="318" r:id="rId36"/>
    <p:sldId id="320" r:id="rId37"/>
    <p:sldId id="322" r:id="rId38"/>
    <p:sldId id="324" r:id="rId39"/>
    <p:sldId id="326" r:id="rId40"/>
    <p:sldId id="328" r:id="rId41"/>
    <p:sldId id="330" r:id="rId42"/>
    <p:sldId id="332" r:id="rId43"/>
    <p:sldId id="334" r:id="rId44"/>
    <p:sldId id="336" r:id="rId45"/>
    <p:sldId id="338" r:id="rId46"/>
    <p:sldId id="340" r:id="rId47"/>
    <p:sldId id="342" r:id="rId48"/>
    <p:sldId id="344" r:id="rId49"/>
    <p:sldId id="346" r:id="rId50"/>
    <p:sldId id="348" r:id="rId51"/>
    <p:sldId id="350" r:id="rId52"/>
    <p:sldId id="352" r:id="rId53"/>
    <p:sldId id="354" r:id="rId54"/>
    <p:sldId id="356" r:id="rId55"/>
    <p:sldId id="358" r:id="rId56"/>
    <p:sldId id="360" r:id="rId57"/>
  </p:sldIdLst>
  <p:sldSz cx="9144000" cy="6858000" type="screen4x3"/>
  <p:notesSz cx="6858000" cy="9144000"/>
  <p:custDataLst>
    <p:tags r:id="rId5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A3AC8A8-A455-4682-A0AB-E16A7073A8D5}" v="739" dt="2023-09-05T20:06:21.7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0"/>
    <p:restoredTop sz="0"/>
  </p:normalViewPr>
  <p:slideViewPr>
    <p:cSldViewPr>
      <p:cViewPr varScale="1">
        <p:scale>
          <a:sx n="86" d="100"/>
          <a:sy n="86" d="100"/>
        </p:scale>
        <p:origin x="1339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00" d="100"/>
          <a:sy n="100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tags" Target="tags/tag1.xml"/><Relationship Id="rId5" Type="http://schemas.openxmlformats.org/officeDocument/2006/relationships/slide" Target="slides/slide1.xml"/><Relationship Id="rId61" Type="http://schemas.openxmlformats.org/officeDocument/2006/relationships/theme" Target="theme/theme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presProps" Target="pres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B1E9E4B-B857-40FB-8221-3250CA9BDA5F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A329276-F41D-4A3E-ADB1-88BCE97EF958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/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393D6E6-069D-4888-9C23-27B48444B14C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C53ADAB-039D-41A7-903F-F67003F11BE4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E69069F-F255-488E-BDA9-1BB2267CA5F6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EBD97067-37A7-44D7-827D-EE1254E109F0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5"/>
          </p:nvPr>
        </p:nvSpPr>
        <p:spPr/>
        <p:txBody>
          <a:bodyPr/>
          <a:lstStyle/>
          <a:p>
            <a:fld id="{F9685983-C26A-4BA2-80F8-0E366E70167A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"/>
          </p:nvPr>
        </p:nvSpPr>
        <p:spPr/>
        <p:txBody>
          <a:bodyPr/>
          <a:lstStyle/>
          <a:p>
            <a:fld id="{18EC7306-34FF-4B1B-9583-DA6199A1F3FA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/>
          </p:nvPr>
        </p:nvSpPr>
        <p:spPr/>
        <p:txBody>
          <a:bodyPr/>
          <a:lstStyle/>
          <a:p>
            <a:fld id="{D889E349-E45C-4D3D-BFB7-595891E390AE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36189A1F-56A1-4389-B543-4DAE6911907D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D06AFBFE-24CF-4B62-9233-5F35852BEFB9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D0B7A-F5DD-4F40-B4CB-3B2C354B893A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91440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83820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76200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5593" y="85725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3.10 unknown"/>
  <p:tag name="AS_RELEASE_DATE" val="2021.10.31"/>
  <p:tag name="AS_TITLE" val="Aspose.Slides for Java"/>
  <p:tag name="AS_VERSION" val="21.1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 pitchFamily="34" charset="0"/>
        <a:cs typeface="Arial" pitchFamily="34" charset="0"/>
        <a:font script="Jpan" typeface="ＭＳ%20Ｐゴシック"/>
        <a:font script="Hang" typeface="맑은%20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%20Ｐゴシック"/>
        <a:font script="Hang" typeface="맑은%20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b2f6d13a-2197-46a2-90f5-78af06d1a91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780598C860A644A84BFCE21C2C8870" ma:contentTypeVersion="16" ma:contentTypeDescription="Create a new document." ma:contentTypeScope="" ma:versionID="e07ddf603f1998a892b6fff8c079b452">
  <xsd:schema xmlns:xsd="http://www.w3.org/2001/XMLSchema" xmlns:xs="http://www.w3.org/2001/XMLSchema" xmlns:p="http://schemas.microsoft.com/office/2006/metadata/properties" xmlns:ns3="b2f6d13a-2197-46a2-90f5-78af06d1a913" xmlns:ns4="43738ec9-da07-4ef5-b265-bd27909004c8" targetNamespace="http://schemas.microsoft.com/office/2006/metadata/properties" ma:root="true" ma:fieldsID="11c7fe784e9a7429de58389c464750ff" ns3:_="" ns4:_="">
    <xsd:import namespace="b2f6d13a-2197-46a2-90f5-78af06d1a913"/>
    <xsd:import namespace="43738ec9-da07-4ef5-b265-bd27909004c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EventHashCode" minOccurs="0"/>
                <xsd:element ref="ns3:MediaServiceGenerationTim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MediaLengthInSeconds" minOccurs="0"/>
                <xsd:element ref="ns3:_activity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f6d13a-2197-46a2-90f5-78af06d1a91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738ec9-da07-4ef5-b265-bd27909004c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8306A5D-1D9B-406E-95C0-9D726B6B115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B67CC67-3B3F-434F-AD78-AD5484306D89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b2f6d13a-2197-46a2-90f5-78af06d1a913"/>
    <ds:schemaRef ds:uri="http://purl.org/dc/dcmitype/"/>
    <ds:schemaRef ds:uri="http://schemas.microsoft.com/office/infopath/2007/PartnerControls"/>
    <ds:schemaRef ds:uri="43738ec9-da07-4ef5-b265-bd27909004c8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1D1239D-C8EF-40D7-99FE-6A66C122F25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2f6d13a-2197-46a2-90f5-78af06d1a913"/>
    <ds:schemaRef ds:uri="43738ec9-da07-4ef5-b265-bd27909004c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Office PowerPoint</Application>
  <PresentationFormat>On-screen Show (4:3)</PresentationFormat>
  <Paragraphs>0</Paragraphs>
  <Slides>53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6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Moore, Matthew</dc:creator>
  <cp:lastModifiedBy>MorraLee Keller</cp:lastModifiedBy>
  <cp:revision>2</cp:revision>
  <cp:lastPrinted>2023-09-05T15:49:07Z</cp:lastPrinted>
  <dcterms:created xsi:type="dcterms:W3CDTF">2023-09-05T19:49:07Z</dcterms:created>
  <dcterms:modified xsi:type="dcterms:W3CDTF">2023-09-05T20:13:41Z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0x010100AA780598C860A644A84BFCE21C2C8870</vt:lpwstr>
  </property>
</Properties>
</file>